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91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fld id="{31E40563-187C-40E7-9F35-958BF2D086F6}" type="datetime1">
              <a:rPr lang="en-US"/>
              <a:pPr lvl="0"/>
              <a:t>2/24/2014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5" name="Notes Placeholder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fld id="{96DA967D-9800-4048-8516-09F58AA0F86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30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  <a:ea typeface=""/>
        <a:cs typeface="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008DD69-282A-4E14-BDF9-D59B6A8CD273}" type="slidenum">
              <a:t>1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33384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685800" y="2130423"/>
            <a:ext cx="77724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3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E36E021-9113-455E-AA36-D63C1A4D4DCC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49EA590-9C27-414E-8AB6-25711EFD0EDF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76861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2D79143-62D3-46A0-A599-AB5CD88DF958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B9989DA-4F84-4465-8868-A78DE4364983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27368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7F414CA-6F5C-4E4E-ABFA-AFC5A18081B4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DD901BF-871F-42BE-A698-1C0EF86F33DC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4849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62BBD38-6483-48F4-8A24-868350A33B27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B9165A9-1A71-4FC3-B427-6FA7453230C2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2986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9E3D03B-1DF3-445D-83D2-6359768DD944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23335FD-93C5-4CE9-A269-6A5E1FE1B463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6707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0AFFC7C-81F4-4957-8B2F-0E216F732CFC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75EBB19-BB49-4444-8BE8-82D2BADDD9A9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4532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7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EF6E95D-CAAC-48D1-B78A-1948384EF0B2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8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9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044DF4D-5E58-4D6F-A894-D99D797753E4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260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6F9CF2E-2C77-4A3F-BDD5-8B54A47BB288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4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5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5F70B7-8004-45F9-8038-7E0C20A4E5AC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76415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6D09A01-DC4F-4175-AE65-E1DDFCBEE59A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3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4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62101A4-59D3-45AD-9639-D9E8A9514A28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1846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DB9E131-043C-4255-819E-A15CEFFC55F9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742C7CF-5026-46B7-95C3-25F159A30B7F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63857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lang="es-VE"/>
            </a:lvl1pPr>
          </a:lstStyle>
          <a:p>
            <a:pPr lvl="0"/>
            <a:endParaRPr lang="es-VE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DD0E64F-9B0B-43C8-8A27-EE6F60E27BCE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VE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5BF42A-0EF6-445A-BE80-4C1DBB5E70A9}" type="slidenum"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7398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457200" y="635635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fld id="{A50C18B9-6A3B-42FA-B176-11C67E32208F}" type="datetime1">
              <a:rPr lang="en-US"/>
              <a:pPr lvl="0"/>
              <a:t>2/24/2014</a:t>
            </a:fld>
            <a:endParaRPr lang="es-V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124203" y="6356351"/>
            <a:ext cx="2895603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V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endParaRPr lang="es-V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553203" y="635635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V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pPr lvl="0"/>
            <a:fld id="{D44C9D12-054C-459B-9279-B5D132994AE8}" type="slidenum">
              <a:t>‹#›</a:t>
            </a:fld>
            <a:endParaRPr lang="es-V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1pPr>
      <a:lvl2pPr marL="742950" marR="0" lvl="1" indent="-285750" algn="l" defTabSz="914400" rtl="0" fontAlgn="auto" hangingPunct="1">
        <a:lnSpc>
          <a:spcPct val="100000"/>
        </a:lnSpc>
        <a:spcBef>
          <a:spcPts val="700"/>
        </a:spcBef>
        <a:spcAft>
          <a:spcPts val="0"/>
        </a:spcAft>
        <a:buSzPct val="100000"/>
        <a:buFont typeface="Arial" pitchFamily="34"/>
        <a:buChar char="–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2pPr>
      <a:lvl3pPr marL="1143000" marR="0" lvl="2" indent="-22860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3pPr>
      <a:lvl4pPr marL="1600200" marR="0" lvl="3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–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4pPr>
      <a:lvl5pPr marL="2057400" marR="0" lvl="4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Diagonal Corner Rectangle 151"/>
          <p:cNvSpPr/>
          <p:nvPr/>
        </p:nvSpPr>
        <p:spPr>
          <a:xfrm>
            <a:off x="1961370" y="4934228"/>
            <a:ext cx="1512883" cy="522286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val 16667"/>
              <a:gd name="f8" fmla="abs f3"/>
              <a:gd name="f9" fmla="abs f4"/>
              <a:gd name="f10" fmla="abs f5"/>
              <a:gd name="f11" fmla="?: f8 f3 1"/>
              <a:gd name="f12" fmla="?: f9 f4 1"/>
              <a:gd name="f13" fmla="?: f10 f5 1"/>
              <a:gd name="f14" fmla="*/ f11 1 21600"/>
              <a:gd name="f15" fmla="*/ f12 1 21600"/>
              <a:gd name="f16" fmla="*/ 21600 f11 1"/>
              <a:gd name="f17" fmla="*/ 21600 f12 1"/>
              <a:gd name="f18" fmla="min f15 f14"/>
              <a:gd name="f19" fmla="*/ f16 1 f13"/>
              <a:gd name="f20" fmla="*/ f17 1 f13"/>
              <a:gd name="f21" fmla="val f19"/>
              <a:gd name="f22" fmla="val f20"/>
              <a:gd name="f23" fmla="*/ f6 f18 1"/>
              <a:gd name="f24" fmla="+- f22 0 f6"/>
              <a:gd name="f25" fmla="+- f21 0 f6"/>
              <a:gd name="f26" fmla="*/ f21 f18 1"/>
              <a:gd name="f27" fmla="*/ f22 f18 1"/>
              <a:gd name="f28" fmla="min f25 f24"/>
              <a:gd name="f29" fmla="*/ f28 f7 1"/>
              <a:gd name="f30" fmla="*/ f28 f6 1"/>
              <a:gd name="f31" fmla="*/ f29 1 100000"/>
              <a:gd name="f32" fmla="*/ f30 1 100000"/>
              <a:gd name="f33" fmla="+- f22 0 f31"/>
              <a:gd name="f34" fmla="+- f21 0 f32"/>
              <a:gd name="f35" fmla="*/ f31 29289 1"/>
              <a:gd name="f36" fmla="*/ f32 29289 1"/>
              <a:gd name="f37" fmla="*/ f31 f18 1"/>
              <a:gd name="f38" fmla="*/ f32 f18 1"/>
              <a:gd name="f39" fmla="*/ f35 1 100000"/>
              <a:gd name="f40" fmla="*/ f36 1 100000"/>
              <a:gd name="f41" fmla="*/ f34 f18 1"/>
              <a:gd name="f42" fmla="*/ f33 f18 1"/>
              <a:gd name="f43" fmla="+- f39 0 f40"/>
              <a:gd name="f44" fmla="?: f43 f39 f40"/>
              <a:gd name="f45" fmla="+- f21 0 f44"/>
              <a:gd name="f46" fmla="+- f22 0 f44"/>
              <a:gd name="f47" fmla="*/ f44 f18 1"/>
              <a:gd name="f48" fmla="*/ f45 f18 1"/>
              <a:gd name="f49" fmla="*/ f46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47" r="f48" b="f49"/>
            <a:pathLst>
              <a:path>
                <a:moveTo>
                  <a:pt x="f37" y="f23"/>
                </a:moveTo>
                <a:lnTo>
                  <a:pt x="f41" y="f23"/>
                </a:lnTo>
                <a:arcTo wR="f38" hR="f38" stAng="f2" swAng="f1"/>
                <a:lnTo>
                  <a:pt x="f26" y="f42"/>
                </a:lnTo>
                <a:arcTo wR="f37" hR="f37" stAng="f6" swAng="f1"/>
                <a:lnTo>
                  <a:pt x="f38" y="f27"/>
                </a:lnTo>
                <a:arcTo wR="f38" hR="f38" stAng="f1" swAng="f1"/>
                <a:lnTo>
                  <a:pt x="f23" y="f37"/>
                </a:lnTo>
                <a:arcTo wR="f37" hR="f37" stAng="f0" swAng="f1"/>
                <a:close/>
              </a:path>
            </a:pathLst>
          </a:custGeom>
          <a:gradFill>
            <a:gsLst>
              <a:gs pos="0">
                <a:srgbClr val="71A6DB"/>
              </a:gs>
              <a:gs pos="100000">
                <a:srgbClr val="559BDB"/>
              </a:gs>
            </a:gsLst>
            <a:lin ang="5400000"/>
          </a:gradFill>
          <a:ln cap="flat">
            <a:noFill/>
            <a:prstDash val="solid"/>
          </a:ln>
          <a:effectLst>
            <a:outerShdw dist="19046" dir="5400000" algn="tl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VE" sz="1800" b="0" i="0" u="none" strike="noStrike" kern="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5" name="Round Diagonal Corner Rectangle 17"/>
          <p:cNvSpPr/>
          <p:nvPr/>
        </p:nvSpPr>
        <p:spPr>
          <a:xfrm>
            <a:off x="5552211" y="1352502"/>
            <a:ext cx="1512883" cy="523878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val 16667"/>
              <a:gd name="f8" fmla="abs f3"/>
              <a:gd name="f9" fmla="abs f4"/>
              <a:gd name="f10" fmla="abs f5"/>
              <a:gd name="f11" fmla="?: f8 f3 1"/>
              <a:gd name="f12" fmla="?: f9 f4 1"/>
              <a:gd name="f13" fmla="?: f10 f5 1"/>
              <a:gd name="f14" fmla="*/ f11 1 21600"/>
              <a:gd name="f15" fmla="*/ f12 1 21600"/>
              <a:gd name="f16" fmla="*/ 21600 f11 1"/>
              <a:gd name="f17" fmla="*/ 21600 f12 1"/>
              <a:gd name="f18" fmla="min f15 f14"/>
              <a:gd name="f19" fmla="*/ f16 1 f13"/>
              <a:gd name="f20" fmla="*/ f17 1 f13"/>
              <a:gd name="f21" fmla="val f19"/>
              <a:gd name="f22" fmla="val f20"/>
              <a:gd name="f23" fmla="*/ f6 f18 1"/>
              <a:gd name="f24" fmla="+- f22 0 f6"/>
              <a:gd name="f25" fmla="+- f21 0 f6"/>
              <a:gd name="f26" fmla="*/ f21 f18 1"/>
              <a:gd name="f27" fmla="*/ f22 f18 1"/>
              <a:gd name="f28" fmla="min f25 f24"/>
              <a:gd name="f29" fmla="*/ f28 f7 1"/>
              <a:gd name="f30" fmla="*/ f28 f6 1"/>
              <a:gd name="f31" fmla="*/ f29 1 100000"/>
              <a:gd name="f32" fmla="*/ f30 1 100000"/>
              <a:gd name="f33" fmla="+- f22 0 f31"/>
              <a:gd name="f34" fmla="+- f21 0 f32"/>
              <a:gd name="f35" fmla="*/ f31 29289 1"/>
              <a:gd name="f36" fmla="*/ f32 29289 1"/>
              <a:gd name="f37" fmla="*/ f31 f18 1"/>
              <a:gd name="f38" fmla="*/ f32 f18 1"/>
              <a:gd name="f39" fmla="*/ f35 1 100000"/>
              <a:gd name="f40" fmla="*/ f36 1 100000"/>
              <a:gd name="f41" fmla="*/ f34 f18 1"/>
              <a:gd name="f42" fmla="*/ f33 f18 1"/>
              <a:gd name="f43" fmla="+- f39 0 f40"/>
              <a:gd name="f44" fmla="?: f43 f39 f40"/>
              <a:gd name="f45" fmla="+- f21 0 f44"/>
              <a:gd name="f46" fmla="+- f22 0 f44"/>
              <a:gd name="f47" fmla="*/ f44 f18 1"/>
              <a:gd name="f48" fmla="*/ f45 f18 1"/>
              <a:gd name="f49" fmla="*/ f46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47" r="f48" b="f49"/>
            <a:pathLst>
              <a:path>
                <a:moveTo>
                  <a:pt x="f37" y="f23"/>
                </a:moveTo>
                <a:lnTo>
                  <a:pt x="f41" y="f23"/>
                </a:lnTo>
                <a:arcTo wR="f38" hR="f38" stAng="f2" swAng="f1"/>
                <a:lnTo>
                  <a:pt x="f26" y="f42"/>
                </a:lnTo>
                <a:arcTo wR="f37" hR="f37" stAng="f6" swAng="f1"/>
                <a:lnTo>
                  <a:pt x="f38" y="f27"/>
                </a:lnTo>
                <a:arcTo wR="f38" hR="f38" stAng="f1" swAng="f1"/>
                <a:lnTo>
                  <a:pt x="f23" y="f37"/>
                </a:lnTo>
                <a:arcTo wR="f37" hR="f37" stAng="f0" swAng="f1"/>
                <a:close/>
              </a:path>
            </a:pathLst>
          </a:custGeom>
          <a:gradFill>
            <a:gsLst>
              <a:gs pos="0">
                <a:srgbClr val="71A6DB"/>
              </a:gs>
              <a:gs pos="100000">
                <a:srgbClr val="559BDB"/>
              </a:gs>
            </a:gsLst>
            <a:lin ang="5400000"/>
          </a:gradFill>
          <a:ln cap="flat">
            <a:noFill/>
            <a:prstDash val="solid"/>
          </a:ln>
          <a:effectLst>
            <a:outerShdw dist="19046" dir="5400000" algn="tl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VE" sz="1800" b="0" i="0" u="none" strike="noStrike" kern="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6" name="Oval 3"/>
          <p:cNvSpPr/>
          <p:nvPr/>
        </p:nvSpPr>
        <p:spPr>
          <a:xfrm>
            <a:off x="3635791" y="2952908"/>
            <a:ext cx="1887669" cy="76396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87477"/>
              <a:gd name="f7" fmla="val 763880"/>
              <a:gd name="f8" fmla="val 381940"/>
              <a:gd name="f9" fmla="val 381939"/>
              <a:gd name="f10" fmla="val 592879"/>
              <a:gd name="f11" fmla="val 422526"/>
              <a:gd name="f12" fmla="val 943739"/>
              <a:gd name="f13" fmla="val 1464951"/>
              <a:gd name="f14" fmla="val 1887478"/>
              <a:gd name="f15" fmla="val 171000"/>
              <a:gd name="f16" fmla="+- 0 0 1"/>
              <a:gd name="f17" fmla="+- 0 0 -360"/>
              <a:gd name="f18" fmla="+- 0 0 -90"/>
              <a:gd name="f19" fmla="+- 0 0 -180"/>
              <a:gd name="f20" fmla="+- 0 0 -270"/>
              <a:gd name="f21" fmla="*/ f3 1 1887477"/>
              <a:gd name="f22" fmla="*/ f4 1 763880"/>
              <a:gd name="f23" fmla="+- f7 0 f5"/>
              <a:gd name="f24" fmla="+- f6 0 f5"/>
              <a:gd name="f25" fmla="*/ f17 f0 1"/>
              <a:gd name="f26" fmla="*/ f18 f0 1"/>
              <a:gd name="f27" fmla="*/ f19 f0 1"/>
              <a:gd name="f28" fmla="*/ f20 f0 1"/>
              <a:gd name="f29" fmla="*/ f24 1 1887477"/>
              <a:gd name="f30" fmla="*/ f23 1 763880"/>
              <a:gd name="f31" fmla="*/ 943739 f24 1"/>
              <a:gd name="f32" fmla="*/ 0 f23 1"/>
              <a:gd name="f33" fmla="*/ 1887477 f24 1"/>
              <a:gd name="f34" fmla="*/ 381940 f23 1"/>
              <a:gd name="f35" fmla="*/ 763880 f23 1"/>
              <a:gd name="f36" fmla="*/ 0 f24 1"/>
              <a:gd name="f37" fmla="*/ 276415 f24 1"/>
              <a:gd name="f38" fmla="*/ 111868 f23 1"/>
              <a:gd name="f39" fmla="*/ 652012 f23 1"/>
              <a:gd name="f40" fmla="*/ 1611062 f24 1"/>
              <a:gd name="f41" fmla="*/ f25 1 f2"/>
              <a:gd name="f42" fmla="*/ f26 1 f2"/>
              <a:gd name="f43" fmla="*/ f27 1 f2"/>
              <a:gd name="f44" fmla="*/ f28 1 f2"/>
              <a:gd name="f45" fmla="*/ f31 1 1887477"/>
              <a:gd name="f46" fmla="*/ f32 1 763880"/>
              <a:gd name="f47" fmla="*/ f33 1 1887477"/>
              <a:gd name="f48" fmla="*/ f34 1 763880"/>
              <a:gd name="f49" fmla="*/ f35 1 763880"/>
              <a:gd name="f50" fmla="*/ f36 1 1887477"/>
              <a:gd name="f51" fmla="*/ f37 1 1887477"/>
              <a:gd name="f52" fmla="*/ f38 1 763880"/>
              <a:gd name="f53" fmla="*/ f39 1 763880"/>
              <a:gd name="f54" fmla="*/ f40 1 1887477"/>
              <a:gd name="f55" fmla="+- f41 0 f1"/>
              <a:gd name="f56" fmla="+- f42 0 f1"/>
              <a:gd name="f57" fmla="+- f43 0 f1"/>
              <a:gd name="f58" fmla="+- f44 0 f1"/>
              <a:gd name="f59" fmla="*/ f45 1 f29"/>
              <a:gd name="f60" fmla="*/ f46 1 f30"/>
              <a:gd name="f61" fmla="*/ f47 1 f29"/>
              <a:gd name="f62" fmla="*/ f48 1 f30"/>
              <a:gd name="f63" fmla="*/ f49 1 f30"/>
              <a:gd name="f64" fmla="*/ f50 1 f29"/>
              <a:gd name="f65" fmla="*/ f51 1 f29"/>
              <a:gd name="f66" fmla="*/ f52 1 f30"/>
              <a:gd name="f67" fmla="*/ f53 1 f30"/>
              <a:gd name="f68" fmla="*/ f54 1 f29"/>
              <a:gd name="f69" fmla="*/ f65 f21 1"/>
              <a:gd name="f70" fmla="*/ f68 f21 1"/>
              <a:gd name="f71" fmla="*/ f67 f22 1"/>
              <a:gd name="f72" fmla="*/ f66 f22 1"/>
              <a:gd name="f73" fmla="*/ f59 f21 1"/>
              <a:gd name="f74" fmla="*/ f60 f22 1"/>
              <a:gd name="f75" fmla="*/ f61 f21 1"/>
              <a:gd name="f76" fmla="*/ f62 f22 1"/>
              <a:gd name="f77" fmla="*/ f63 f22 1"/>
              <a:gd name="f78" fmla="*/ f64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5">
                <a:pos x="f73" y="f74"/>
              </a:cxn>
              <a:cxn ang="f56">
                <a:pos x="f75" y="f76"/>
              </a:cxn>
              <a:cxn ang="f57">
                <a:pos x="f73" y="f77"/>
              </a:cxn>
              <a:cxn ang="f58">
                <a:pos x="f78" y="f76"/>
              </a:cxn>
              <a:cxn ang="f55">
                <a:pos x="f69" y="f72"/>
              </a:cxn>
              <a:cxn ang="f57">
                <a:pos x="f69" y="f71"/>
              </a:cxn>
              <a:cxn ang="f57">
                <a:pos x="f70" y="f71"/>
              </a:cxn>
              <a:cxn ang="f55">
                <a:pos x="f70" y="f72"/>
              </a:cxn>
            </a:cxnLst>
            <a:rect l="f69" t="f72" r="f70" b="f71"/>
            <a:pathLst>
              <a:path w="1887477" h="763880">
                <a:moveTo>
                  <a:pt x="f5" y="f8"/>
                </a:moveTo>
                <a:lnTo>
                  <a:pt x="f5" y="f9"/>
                </a:lnTo>
                <a:cubicBezTo>
                  <a:pt x="f5" y="f10"/>
                  <a:pt x="f11" y="f7"/>
                  <a:pt x="f12" y="f7"/>
                </a:cubicBezTo>
                <a:cubicBezTo>
                  <a:pt x="f13" y="f7"/>
                  <a:pt x="f14" y="f10"/>
                  <a:pt x="f14" y="f8"/>
                </a:cubicBezTo>
                <a:cubicBezTo>
                  <a:pt x="f14" y="f15"/>
                  <a:pt x="f13" y="f5"/>
                  <a:pt x="f12" y="f5"/>
                </a:cubicBezTo>
                <a:cubicBezTo>
                  <a:pt x="f11" y="f16"/>
                  <a:pt x="f5" y="f15"/>
                  <a:pt x="f5" y="f9"/>
                </a:cubicBezTo>
                <a:close/>
              </a:path>
            </a:pathLst>
          </a:custGeom>
          <a:gradFill>
            <a:gsLst>
              <a:gs pos="0">
                <a:srgbClr val="2C5D98"/>
              </a:gs>
              <a:gs pos="100000">
                <a:srgbClr val="3C7BC7"/>
              </a:gs>
            </a:gsLst>
            <a:lin ang="16200000"/>
          </a:gradFill>
          <a:ln cap="flat">
            <a:noFill/>
            <a:prstDash val="solid"/>
          </a:ln>
          <a:effectLst>
            <a:outerShdw dist="22997" dir="5400000" algn="tl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  <p:cxnSp>
        <p:nvCxnSpPr>
          <p:cNvPr id="7" name="Straight Arrow Connector 11"/>
          <p:cNvCxnSpPr/>
          <p:nvPr/>
        </p:nvCxnSpPr>
        <p:spPr>
          <a:xfrm>
            <a:off x="4997397" y="1644964"/>
            <a:ext cx="510802" cy="13213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cxnSp>
        <p:nvCxnSpPr>
          <p:cNvPr id="8" name="Straight Connector 14"/>
          <p:cNvCxnSpPr/>
          <p:nvPr/>
        </p:nvCxnSpPr>
        <p:spPr>
          <a:xfrm flipH="1">
            <a:off x="4990011" y="1658177"/>
            <a:ext cx="7386" cy="1143983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sp>
        <p:nvSpPr>
          <p:cNvPr id="9" name="TextBox 15"/>
          <p:cNvSpPr txBox="1"/>
          <p:nvPr/>
        </p:nvSpPr>
        <p:spPr>
          <a:xfrm>
            <a:off x="3666615" y="3049454"/>
            <a:ext cx="1819207" cy="58477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8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Going Mobile</a:t>
            </a:r>
            <a:r>
              <a:rPr lang="es-VE" sz="14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</a:t>
            </a:r>
            <a:r>
              <a:rPr lang="es-VE" sz="1400" b="1" i="0" u="none" strike="noStrike" kern="0" cap="none" spc="0" baseline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Made Easy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5534756" y="1356440"/>
            <a:ext cx="1530348" cy="5232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40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Install</a:t>
            </a:r>
            <a:r>
              <a:rPr lang="es-VE" sz="14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</a:t>
            </a:r>
            <a:r>
              <a:rPr lang="es-VE" sz="140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Responsive</a:t>
            </a:r>
            <a:r>
              <a:rPr lang="es-VE" sz="14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Website</a:t>
            </a:r>
            <a:endParaRPr lang="es-VE" sz="14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sp>
        <p:nvSpPr>
          <p:cNvPr id="12" name="Rounded Rectangle 19"/>
          <p:cNvSpPr/>
          <p:nvPr/>
        </p:nvSpPr>
        <p:spPr>
          <a:xfrm>
            <a:off x="7740670" y="420567"/>
            <a:ext cx="1296280" cy="54476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96143"/>
              <a:gd name="f7" fmla="val 544708"/>
              <a:gd name="f8" fmla="val 90785"/>
              <a:gd name="f9" fmla="val 40645"/>
              <a:gd name="f10" fmla="+- 0 0 1"/>
              <a:gd name="f11" fmla="val 90784"/>
              <a:gd name="f12" fmla="val 453923"/>
              <a:gd name="f13" fmla="val 453922"/>
              <a:gd name="f14" fmla="val 504062"/>
              <a:gd name="f15" fmla="val 544707"/>
              <a:gd name="f16" fmla="val 1205358"/>
              <a:gd name="f17" fmla="val 1255497"/>
              <a:gd name="f18" fmla="+- 0 0 -360"/>
              <a:gd name="f19" fmla="+- 0 0 -90"/>
              <a:gd name="f20" fmla="+- 0 0 -180"/>
              <a:gd name="f21" fmla="+- 0 0 -270"/>
              <a:gd name="f22" fmla="*/ f3 1 1296143"/>
              <a:gd name="f23" fmla="*/ f4 1 544708"/>
              <a:gd name="f24" fmla="+- f7 0 f5"/>
              <a:gd name="f25" fmla="+- f6 0 f5"/>
              <a:gd name="f26" fmla="*/ f18 f0 1"/>
              <a:gd name="f27" fmla="*/ f19 f0 1"/>
              <a:gd name="f28" fmla="*/ f20 f0 1"/>
              <a:gd name="f29" fmla="*/ f21 f0 1"/>
              <a:gd name="f30" fmla="*/ f25 1 1296143"/>
              <a:gd name="f31" fmla="*/ f24 1 544708"/>
              <a:gd name="f32" fmla="*/ 648072 f25 1"/>
              <a:gd name="f33" fmla="*/ 0 f24 1"/>
              <a:gd name="f34" fmla="*/ 1296143 f25 1"/>
              <a:gd name="f35" fmla="*/ 272354 f24 1"/>
              <a:gd name="f36" fmla="*/ 544708 f24 1"/>
              <a:gd name="f37" fmla="*/ 0 f25 1"/>
              <a:gd name="f38" fmla="*/ 26591 f25 1"/>
              <a:gd name="f39" fmla="*/ 26591 f24 1"/>
              <a:gd name="f40" fmla="*/ 1269552 f25 1"/>
              <a:gd name="f41" fmla="*/ 518117 f24 1"/>
              <a:gd name="f42" fmla="*/ f26 1 f2"/>
              <a:gd name="f43" fmla="*/ f27 1 f2"/>
              <a:gd name="f44" fmla="*/ f28 1 f2"/>
              <a:gd name="f45" fmla="*/ f29 1 f2"/>
              <a:gd name="f46" fmla="*/ f32 1 1296143"/>
              <a:gd name="f47" fmla="*/ f33 1 544708"/>
              <a:gd name="f48" fmla="*/ f34 1 1296143"/>
              <a:gd name="f49" fmla="*/ f35 1 544708"/>
              <a:gd name="f50" fmla="*/ f36 1 544708"/>
              <a:gd name="f51" fmla="*/ f37 1 1296143"/>
              <a:gd name="f52" fmla="*/ f38 1 1296143"/>
              <a:gd name="f53" fmla="*/ f39 1 544708"/>
              <a:gd name="f54" fmla="*/ f40 1 1296143"/>
              <a:gd name="f55" fmla="*/ f41 1 544708"/>
              <a:gd name="f56" fmla="+- f42 0 f1"/>
              <a:gd name="f57" fmla="+- f43 0 f1"/>
              <a:gd name="f58" fmla="+- f44 0 f1"/>
              <a:gd name="f59" fmla="+- f45 0 f1"/>
              <a:gd name="f60" fmla="*/ f46 1 f30"/>
              <a:gd name="f61" fmla="*/ f47 1 f31"/>
              <a:gd name="f62" fmla="*/ f48 1 f30"/>
              <a:gd name="f63" fmla="*/ f49 1 f31"/>
              <a:gd name="f64" fmla="*/ f50 1 f31"/>
              <a:gd name="f65" fmla="*/ f51 1 f30"/>
              <a:gd name="f66" fmla="*/ f52 1 f30"/>
              <a:gd name="f67" fmla="*/ f54 1 f30"/>
              <a:gd name="f68" fmla="*/ f53 1 f31"/>
              <a:gd name="f69" fmla="*/ f55 1 f31"/>
              <a:gd name="f70" fmla="*/ f66 f22 1"/>
              <a:gd name="f71" fmla="*/ f67 f22 1"/>
              <a:gd name="f72" fmla="*/ f69 f23 1"/>
              <a:gd name="f73" fmla="*/ f68 f23 1"/>
              <a:gd name="f74" fmla="*/ f60 f22 1"/>
              <a:gd name="f75" fmla="*/ f61 f23 1"/>
              <a:gd name="f76" fmla="*/ f62 f22 1"/>
              <a:gd name="f77" fmla="*/ f63 f23 1"/>
              <a:gd name="f78" fmla="*/ f64 f23 1"/>
              <a:gd name="f79" fmla="*/ f65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74" y="f75"/>
              </a:cxn>
              <a:cxn ang="f57">
                <a:pos x="f76" y="f77"/>
              </a:cxn>
              <a:cxn ang="f58">
                <a:pos x="f74" y="f78"/>
              </a:cxn>
              <a:cxn ang="f59">
                <a:pos x="f79" y="f77"/>
              </a:cxn>
            </a:cxnLst>
            <a:rect l="f70" t="f73" r="f71" b="f72"/>
            <a:pathLst>
              <a:path w="1296143" h="544708">
                <a:moveTo>
                  <a:pt x="f8" y="f5"/>
                </a:moveTo>
                <a:lnTo>
                  <a:pt x="f8" y="f5"/>
                </a:lnTo>
                <a:cubicBezTo>
                  <a:pt x="f9" y="f10"/>
                  <a:pt x="f5" y="f9"/>
                  <a:pt x="f5" y="f11"/>
                </a:cubicBezTo>
                <a:lnTo>
                  <a:pt x="f5" y="f12"/>
                </a:lnTo>
                <a:lnTo>
                  <a:pt x="f5" y="f13"/>
                </a:lnTo>
                <a:cubicBezTo>
                  <a:pt x="f10" y="f14"/>
                  <a:pt x="f9" y="f15"/>
                  <a:pt x="f11" y="f7"/>
                </a:cubicBezTo>
                <a:lnTo>
                  <a:pt x="f16" y="f7"/>
                </a:lnTo>
                <a:cubicBezTo>
                  <a:pt x="f17" y="f15"/>
                  <a:pt x="f6" y="f14"/>
                  <a:pt x="f6" y="f12"/>
                </a:cubicBezTo>
                <a:lnTo>
                  <a:pt x="f6" y="f8"/>
                </a:lnTo>
                <a:cubicBezTo>
                  <a:pt x="f6" y="f9"/>
                  <a:pt x="f17" y="f5"/>
                  <a:pt x="f16" y="f5"/>
                </a:cubicBezTo>
                <a:lnTo>
                  <a:pt x="f8" y="f5"/>
                </a:lnTo>
                <a:close/>
              </a:path>
            </a:pathLst>
          </a:custGeom>
          <a:gradFill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 cap="flat">
            <a:noFill/>
            <a:prstDash val="solid"/>
          </a:ln>
          <a:effectLst>
            <a:outerShdw dist="22997" dir="5400000" algn="tl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7740652" y="559013"/>
            <a:ext cx="1296984" cy="276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Install</a:t>
            </a:r>
            <a:r>
              <a:rPr lang="es-VE" sz="12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</a:t>
            </a:r>
            <a:r>
              <a:rPr lang="es-VE" sz="120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Wordpress</a:t>
            </a:r>
            <a:endParaRPr lang="es-VE" sz="12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sp>
        <p:nvSpPr>
          <p:cNvPr id="14" name="Rounded Rectangle 21"/>
          <p:cNvSpPr/>
          <p:nvPr/>
        </p:nvSpPr>
        <p:spPr>
          <a:xfrm>
            <a:off x="7740670" y="1037339"/>
            <a:ext cx="1296280" cy="5354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96143"/>
              <a:gd name="f7" fmla="val 535417"/>
              <a:gd name="f8" fmla="val 89236"/>
              <a:gd name="f9" fmla="val 39952"/>
              <a:gd name="f10" fmla="+- 0 0 1"/>
              <a:gd name="f11" fmla="val 89235"/>
              <a:gd name="f12" fmla="val 446181"/>
              <a:gd name="f13" fmla="val 446180"/>
              <a:gd name="f14" fmla="val 495464"/>
              <a:gd name="f15" fmla="val 535416"/>
              <a:gd name="f16" fmla="val 1206907"/>
              <a:gd name="f17" fmla="val 1256190"/>
              <a:gd name="f18" fmla="+- 0 0 -360"/>
              <a:gd name="f19" fmla="+- 0 0 -90"/>
              <a:gd name="f20" fmla="+- 0 0 -180"/>
              <a:gd name="f21" fmla="+- 0 0 -270"/>
              <a:gd name="f22" fmla="*/ f3 1 1296143"/>
              <a:gd name="f23" fmla="*/ f4 1 535417"/>
              <a:gd name="f24" fmla="+- f7 0 f5"/>
              <a:gd name="f25" fmla="+- f6 0 f5"/>
              <a:gd name="f26" fmla="*/ f18 f0 1"/>
              <a:gd name="f27" fmla="*/ f19 f0 1"/>
              <a:gd name="f28" fmla="*/ f20 f0 1"/>
              <a:gd name="f29" fmla="*/ f21 f0 1"/>
              <a:gd name="f30" fmla="*/ f25 1 1296143"/>
              <a:gd name="f31" fmla="*/ f24 1 535417"/>
              <a:gd name="f32" fmla="*/ 648072 f25 1"/>
              <a:gd name="f33" fmla="*/ 0 f24 1"/>
              <a:gd name="f34" fmla="*/ 1296143 f25 1"/>
              <a:gd name="f35" fmla="*/ 267709 f24 1"/>
              <a:gd name="f36" fmla="*/ 535417 f24 1"/>
              <a:gd name="f37" fmla="*/ 0 f25 1"/>
              <a:gd name="f38" fmla="*/ 26137 f25 1"/>
              <a:gd name="f39" fmla="*/ 26137 f24 1"/>
              <a:gd name="f40" fmla="*/ 1270006 f25 1"/>
              <a:gd name="f41" fmla="*/ 509280 f24 1"/>
              <a:gd name="f42" fmla="*/ f26 1 f2"/>
              <a:gd name="f43" fmla="*/ f27 1 f2"/>
              <a:gd name="f44" fmla="*/ f28 1 f2"/>
              <a:gd name="f45" fmla="*/ f29 1 f2"/>
              <a:gd name="f46" fmla="*/ f32 1 1296143"/>
              <a:gd name="f47" fmla="*/ f33 1 535417"/>
              <a:gd name="f48" fmla="*/ f34 1 1296143"/>
              <a:gd name="f49" fmla="*/ f35 1 535417"/>
              <a:gd name="f50" fmla="*/ f36 1 535417"/>
              <a:gd name="f51" fmla="*/ f37 1 1296143"/>
              <a:gd name="f52" fmla="*/ f38 1 1296143"/>
              <a:gd name="f53" fmla="*/ f39 1 535417"/>
              <a:gd name="f54" fmla="*/ f40 1 1296143"/>
              <a:gd name="f55" fmla="*/ f41 1 535417"/>
              <a:gd name="f56" fmla="+- f42 0 f1"/>
              <a:gd name="f57" fmla="+- f43 0 f1"/>
              <a:gd name="f58" fmla="+- f44 0 f1"/>
              <a:gd name="f59" fmla="+- f45 0 f1"/>
              <a:gd name="f60" fmla="*/ f46 1 f30"/>
              <a:gd name="f61" fmla="*/ f47 1 f31"/>
              <a:gd name="f62" fmla="*/ f48 1 f30"/>
              <a:gd name="f63" fmla="*/ f49 1 f31"/>
              <a:gd name="f64" fmla="*/ f50 1 f31"/>
              <a:gd name="f65" fmla="*/ f51 1 f30"/>
              <a:gd name="f66" fmla="*/ f52 1 f30"/>
              <a:gd name="f67" fmla="*/ f54 1 f30"/>
              <a:gd name="f68" fmla="*/ f53 1 f31"/>
              <a:gd name="f69" fmla="*/ f55 1 f31"/>
              <a:gd name="f70" fmla="*/ f66 f22 1"/>
              <a:gd name="f71" fmla="*/ f67 f22 1"/>
              <a:gd name="f72" fmla="*/ f69 f23 1"/>
              <a:gd name="f73" fmla="*/ f68 f23 1"/>
              <a:gd name="f74" fmla="*/ f60 f22 1"/>
              <a:gd name="f75" fmla="*/ f61 f23 1"/>
              <a:gd name="f76" fmla="*/ f62 f22 1"/>
              <a:gd name="f77" fmla="*/ f63 f23 1"/>
              <a:gd name="f78" fmla="*/ f64 f23 1"/>
              <a:gd name="f79" fmla="*/ f65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74" y="f75"/>
              </a:cxn>
              <a:cxn ang="f57">
                <a:pos x="f76" y="f77"/>
              </a:cxn>
              <a:cxn ang="f58">
                <a:pos x="f74" y="f78"/>
              </a:cxn>
              <a:cxn ang="f59">
                <a:pos x="f79" y="f77"/>
              </a:cxn>
            </a:cxnLst>
            <a:rect l="f70" t="f73" r="f71" b="f72"/>
            <a:pathLst>
              <a:path w="1296143" h="535417">
                <a:moveTo>
                  <a:pt x="f8" y="f5"/>
                </a:moveTo>
                <a:lnTo>
                  <a:pt x="f8" y="f5"/>
                </a:lnTo>
                <a:cubicBezTo>
                  <a:pt x="f9" y="f10"/>
                  <a:pt x="f5" y="f9"/>
                  <a:pt x="f5" y="f11"/>
                </a:cubicBezTo>
                <a:lnTo>
                  <a:pt x="f5" y="f12"/>
                </a:lnTo>
                <a:lnTo>
                  <a:pt x="f5" y="f13"/>
                </a:lnTo>
                <a:cubicBezTo>
                  <a:pt x="f10" y="f14"/>
                  <a:pt x="f9" y="f15"/>
                  <a:pt x="f11" y="f7"/>
                </a:cubicBezTo>
                <a:lnTo>
                  <a:pt x="f16" y="f7"/>
                </a:lnTo>
                <a:cubicBezTo>
                  <a:pt x="f17" y="f15"/>
                  <a:pt x="f6" y="f14"/>
                  <a:pt x="f6" y="f12"/>
                </a:cubicBezTo>
                <a:lnTo>
                  <a:pt x="f6" y="f8"/>
                </a:lnTo>
                <a:cubicBezTo>
                  <a:pt x="f6" y="f9"/>
                  <a:pt x="f17" y="f5"/>
                  <a:pt x="f16" y="f5"/>
                </a:cubicBezTo>
                <a:lnTo>
                  <a:pt x="f8" y="f5"/>
                </a:lnTo>
                <a:close/>
              </a:path>
            </a:pathLst>
          </a:custGeom>
          <a:gradFill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 cap="flat">
            <a:noFill/>
            <a:prstDash val="solid"/>
          </a:ln>
          <a:effectLst>
            <a:outerShdw dist="22997" dir="5400000" algn="tl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7592431" y="1088644"/>
            <a:ext cx="1586406" cy="4154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05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Look </a:t>
            </a:r>
            <a:r>
              <a:rPr lang="es-VE" sz="105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for</a:t>
            </a:r>
            <a:r>
              <a:rPr lang="es-VE" sz="1050" b="1" kern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latin typeface="Calibri"/>
                <a:ea typeface=""/>
                <a:cs typeface=""/>
              </a:rPr>
              <a:t> </a:t>
            </a:r>
            <a:r>
              <a:rPr lang="es-VE" sz="1050" b="1" kern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latin typeface="Calibri"/>
                <a:ea typeface=""/>
                <a:cs typeface=""/>
              </a:rPr>
              <a:t>a </a:t>
            </a:r>
            <a:r>
              <a:rPr lang="es-VE" sz="105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Responsive</a:t>
            </a:r>
            <a:endParaRPr lang="es-VE" sz="1050" b="1" kern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latin typeface="Calibri"/>
              <a:ea typeface=""/>
              <a:cs typeface="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05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Template</a:t>
            </a:r>
            <a:endParaRPr lang="en-US" sz="105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cxnSp>
        <p:nvCxnSpPr>
          <p:cNvPr id="21" name="Straight Connector 64"/>
          <p:cNvCxnSpPr/>
          <p:nvPr/>
        </p:nvCxnSpPr>
        <p:spPr>
          <a:xfrm flipH="1">
            <a:off x="7092534" y="1610375"/>
            <a:ext cx="288063" cy="0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cxnSp>
        <p:nvCxnSpPr>
          <p:cNvPr id="22" name="Straight Connector 71"/>
          <p:cNvCxnSpPr/>
          <p:nvPr/>
        </p:nvCxnSpPr>
        <p:spPr>
          <a:xfrm>
            <a:off x="7377013" y="636612"/>
            <a:ext cx="3574" cy="1872417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cxnSp>
        <p:nvCxnSpPr>
          <p:cNvPr id="23" name="Straight Arrow Connector 73"/>
          <p:cNvCxnSpPr/>
          <p:nvPr/>
        </p:nvCxnSpPr>
        <p:spPr>
          <a:xfrm>
            <a:off x="7380597" y="636612"/>
            <a:ext cx="284470" cy="8714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cxnSp>
        <p:nvCxnSpPr>
          <p:cNvPr id="24" name="Straight Arrow Connector 74"/>
          <p:cNvCxnSpPr/>
          <p:nvPr/>
        </p:nvCxnSpPr>
        <p:spPr>
          <a:xfrm>
            <a:off x="7380597" y="1284757"/>
            <a:ext cx="284470" cy="8705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cxnSp>
        <p:nvCxnSpPr>
          <p:cNvPr id="25" name="Straight Arrow Connector 75"/>
          <p:cNvCxnSpPr/>
          <p:nvPr/>
        </p:nvCxnSpPr>
        <p:spPr>
          <a:xfrm>
            <a:off x="7380597" y="1905141"/>
            <a:ext cx="284470" cy="8714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sp>
        <p:nvSpPr>
          <p:cNvPr id="26" name="Rounded Rectangle 77"/>
          <p:cNvSpPr/>
          <p:nvPr/>
        </p:nvSpPr>
        <p:spPr>
          <a:xfrm>
            <a:off x="7740670" y="1644839"/>
            <a:ext cx="1296280" cy="5354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96143"/>
              <a:gd name="f7" fmla="val 535417"/>
              <a:gd name="f8" fmla="val 89236"/>
              <a:gd name="f9" fmla="val 39952"/>
              <a:gd name="f10" fmla="+- 0 0 1"/>
              <a:gd name="f11" fmla="val 89235"/>
              <a:gd name="f12" fmla="val 446181"/>
              <a:gd name="f13" fmla="val 446180"/>
              <a:gd name="f14" fmla="val 495464"/>
              <a:gd name="f15" fmla="val 535416"/>
              <a:gd name="f16" fmla="val 1206907"/>
              <a:gd name="f17" fmla="val 1256190"/>
              <a:gd name="f18" fmla="+- 0 0 -360"/>
              <a:gd name="f19" fmla="+- 0 0 -90"/>
              <a:gd name="f20" fmla="+- 0 0 -180"/>
              <a:gd name="f21" fmla="+- 0 0 -270"/>
              <a:gd name="f22" fmla="*/ f3 1 1296143"/>
              <a:gd name="f23" fmla="*/ f4 1 535417"/>
              <a:gd name="f24" fmla="+- f7 0 f5"/>
              <a:gd name="f25" fmla="+- f6 0 f5"/>
              <a:gd name="f26" fmla="*/ f18 f0 1"/>
              <a:gd name="f27" fmla="*/ f19 f0 1"/>
              <a:gd name="f28" fmla="*/ f20 f0 1"/>
              <a:gd name="f29" fmla="*/ f21 f0 1"/>
              <a:gd name="f30" fmla="*/ f25 1 1296143"/>
              <a:gd name="f31" fmla="*/ f24 1 535417"/>
              <a:gd name="f32" fmla="*/ 648072 f25 1"/>
              <a:gd name="f33" fmla="*/ 0 f24 1"/>
              <a:gd name="f34" fmla="*/ 1296143 f25 1"/>
              <a:gd name="f35" fmla="*/ 267709 f24 1"/>
              <a:gd name="f36" fmla="*/ 535417 f24 1"/>
              <a:gd name="f37" fmla="*/ 0 f25 1"/>
              <a:gd name="f38" fmla="*/ 26137 f25 1"/>
              <a:gd name="f39" fmla="*/ 26137 f24 1"/>
              <a:gd name="f40" fmla="*/ 1270006 f25 1"/>
              <a:gd name="f41" fmla="*/ 509280 f24 1"/>
              <a:gd name="f42" fmla="*/ f26 1 f2"/>
              <a:gd name="f43" fmla="*/ f27 1 f2"/>
              <a:gd name="f44" fmla="*/ f28 1 f2"/>
              <a:gd name="f45" fmla="*/ f29 1 f2"/>
              <a:gd name="f46" fmla="*/ f32 1 1296143"/>
              <a:gd name="f47" fmla="*/ f33 1 535417"/>
              <a:gd name="f48" fmla="*/ f34 1 1296143"/>
              <a:gd name="f49" fmla="*/ f35 1 535417"/>
              <a:gd name="f50" fmla="*/ f36 1 535417"/>
              <a:gd name="f51" fmla="*/ f37 1 1296143"/>
              <a:gd name="f52" fmla="*/ f38 1 1296143"/>
              <a:gd name="f53" fmla="*/ f39 1 535417"/>
              <a:gd name="f54" fmla="*/ f40 1 1296143"/>
              <a:gd name="f55" fmla="*/ f41 1 535417"/>
              <a:gd name="f56" fmla="+- f42 0 f1"/>
              <a:gd name="f57" fmla="+- f43 0 f1"/>
              <a:gd name="f58" fmla="+- f44 0 f1"/>
              <a:gd name="f59" fmla="+- f45 0 f1"/>
              <a:gd name="f60" fmla="*/ f46 1 f30"/>
              <a:gd name="f61" fmla="*/ f47 1 f31"/>
              <a:gd name="f62" fmla="*/ f48 1 f30"/>
              <a:gd name="f63" fmla="*/ f49 1 f31"/>
              <a:gd name="f64" fmla="*/ f50 1 f31"/>
              <a:gd name="f65" fmla="*/ f51 1 f30"/>
              <a:gd name="f66" fmla="*/ f52 1 f30"/>
              <a:gd name="f67" fmla="*/ f54 1 f30"/>
              <a:gd name="f68" fmla="*/ f53 1 f31"/>
              <a:gd name="f69" fmla="*/ f55 1 f31"/>
              <a:gd name="f70" fmla="*/ f66 f22 1"/>
              <a:gd name="f71" fmla="*/ f67 f22 1"/>
              <a:gd name="f72" fmla="*/ f69 f23 1"/>
              <a:gd name="f73" fmla="*/ f68 f23 1"/>
              <a:gd name="f74" fmla="*/ f60 f22 1"/>
              <a:gd name="f75" fmla="*/ f61 f23 1"/>
              <a:gd name="f76" fmla="*/ f62 f22 1"/>
              <a:gd name="f77" fmla="*/ f63 f23 1"/>
              <a:gd name="f78" fmla="*/ f64 f23 1"/>
              <a:gd name="f79" fmla="*/ f65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74" y="f75"/>
              </a:cxn>
              <a:cxn ang="f57">
                <a:pos x="f76" y="f77"/>
              </a:cxn>
              <a:cxn ang="f58">
                <a:pos x="f74" y="f78"/>
              </a:cxn>
              <a:cxn ang="f59">
                <a:pos x="f79" y="f77"/>
              </a:cxn>
            </a:cxnLst>
            <a:rect l="f70" t="f73" r="f71" b="f72"/>
            <a:pathLst>
              <a:path w="1296143" h="535417">
                <a:moveTo>
                  <a:pt x="f8" y="f5"/>
                </a:moveTo>
                <a:lnTo>
                  <a:pt x="f8" y="f5"/>
                </a:lnTo>
                <a:cubicBezTo>
                  <a:pt x="f9" y="f10"/>
                  <a:pt x="f5" y="f9"/>
                  <a:pt x="f5" y="f11"/>
                </a:cubicBezTo>
                <a:lnTo>
                  <a:pt x="f5" y="f12"/>
                </a:lnTo>
                <a:lnTo>
                  <a:pt x="f5" y="f13"/>
                </a:lnTo>
                <a:cubicBezTo>
                  <a:pt x="f10" y="f14"/>
                  <a:pt x="f9" y="f15"/>
                  <a:pt x="f11" y="f7"/>
                </a:cubicBezTo>
                <a:lnTo>
                  <a:pt x="f16" y="f7"/>
                </a:lnTo>
                <a:cubicBezTo>
                  <a:pt x="f17" y="f15"/>
                  <a:pt x="f6" y="f14"/>
                  <a:pt x="f6" y="f12"/>
                </a:cubicBezTo>
                <a:lnTo>
                  <a:pt x="f6" y="f8"/>
                </a:lnTo>
                <a:cubicBezTo>
                  <a:pt x="f6" y="f9"/>
                  <a:pt x="f17" y="f5"/>
                  <a:pt x="f16" y="f5"/>
                </a:cubicBezTo>
                <a:lnTo>
                  <a:pt x="f8" y="f5"/>
                </a:lnTo>
                <a:close/>
              </a:path>
            </a:pathLst>
          </a:custGeom>
          <a:gradFill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 cap="flat">
            <a:noFill/>
            <a:prstDash val="solid"/>
          </a:ln>
          <a:effectLst>
            <a:outerShdw dist="22997" dir="5400000" algn="tl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  <p:sp>
        <p:nvSpPr>
          <p:cNvPr id="27" name="TextBox 78"/>
          <p:cNvSpPr txBox="1"/>
          <p:nvPr/>
        </p:nvSpPr>
        <p:spPr>
          <a:xfrm>
            <a:off x="7740652" y="1677657"/>
            <a:ext cx="1331915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kern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Install</a:t>
            </a:r>
            <a:r>
              <a:rPr lang="es-VE" sz="1200" b="1" kern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 </a:t>
            </a:r>
            <a:r>
              <a:rPr lang="es-VE" sz="1200" b="1" kern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Responsive</a:t>
            </a:r>
            <a:endParaRPr lang="es-VE" sz="1200" b="1" kern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</a:endParaRPr>
          </a:p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kern="0" dirty="0" err="1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Template</a:t>
            </a:r>
            <a:endParaRPr lang="en-US" sz="1200" b="1" kern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</a:endParaRPr>
          </a:p>
        </p:txBody>
      </p:sp>
      <p:cxnSp>
        <p:nvCxnSpPr>
          <p:cNvPr id="28" name="Straight Arrow Connector 79"/>
          <p:cNvCxnSpPr/>
          <p:nvPr/>
        </p:nvCxnSpPr>
        <p:spPr>
          <a:xfrm>
            <a:off x="7380597" y="2509029"/>
            <a:ext cx="284470" cy="8705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sp>
        <p:nvSpPr>
          <p:cNvPr id="29" name="Rounded Rectangle 80"/>
          <p:cNvSpPr/>
          <p:nvPr/>
        </p:nvSpPr>
        <p:spPr>
          <a:xfrm>
            <a:off x="7740670" y="2261620"/>
            <a:ext cx="1296280" cy="5354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96143"/>
              <a:gd name="f7" fmla="val 535417"/>
              <a:gd name="f8" fmla="val 89236"/>
              <a:gd name="f9" fmla="val 39952"/>
              <a:gd name="f10" fmla="+- 0 0 1"/>
              <a:gd name="f11" fmla="val 89235"/>
              <a:gd name="f12" fmla="val 446181"/>
              <a:gd name="f13" fmla="val 446180"/>
              <a:gd name="f14" fmla="val 495464"/>
              <a:gd name="f15" fmla="val 535416"/>
              <a:gd name="f16" fmla="val 1206907"/>
              <a:gd name="f17" fmla="val 1256190"/>
              <a:gd name="f18" fmla="+- 0 0 -360"/>
              <a:gd name="f19" fmla="+- 0 0 -90"/>
              <a:gd name="f20" fmla="+- 0 0 -180"/>
              <a:gd name="f21" fmla="+- 0 0 -270"/>
              <a:gd name="f22" fmla="*/ f3 1 1296143"/>
              <a:gd name="f23" fmla="*/ f4 1 535417"/>
              <a:gd name="f24" fmla="+- f7 0 f5"/>
              <a:gd name="f25" fmla="+- f6 0 f5"/>
              <a:gd name="f26" fmla="*/ f18 f0 1"/>
              <a:gd name="f27" fmla="*/ f19 f0 1"/>
              <a:gd name="f28" fmla="*/ f20 f0 1"/>
              <a:gd name="f29" fmla="*/ f21 f0 1"/>
              <a:gd name="f30" fmla="*/ f25 1 1296143"/>
              <a:gd name="f31" fmla="*/ f24 1 535417"/>
              <a:gd name="f32" fmla="*/ 648072 f25 1"/>
              <a:gd name="f33" fmla="*/ 0 f24 1"/>
              <a:gd name="f34" fmla="*/ 1296143 f25 1"/>
              <a:gd name="f35" fmla="*/ 267709 f24 1"/>
              <a:gd name="f36" fmla="*/ 535417 f24 1"/>
              <a:gd name="f37" fmla="*/ 0 f25 1"/>
              <a:gd name="f38" fmla="*/ 26137 f25 1"/>
              <a:gd name="f39" fmla="*/ 26137 f24 1"/>
              <a:gd name="f40" fmla="*/ 1270006 f25 1"/>
              <a:gd name="f41" fmla="*/ 509280 f24 1"/>
              <a:gd name="f42" fmla="*/ f26 1 f2"/>
              <a:gd name="f43" fmla="*/ f27 1 f2"/>
              <a:gd name="f44" fmla="*/ f28 1 f2"/>
              <a:gd name="f45" fmla="*/ f29 1 f2"/>
              <a:gd name="f46" fmla="*/ f32 1 1296143"/>
              <a:gd name="f47" fmla="*/ f33 1 535417"/>
              <a:gd name="f48" fmla="*/ f34 1 1296143"/>
              <a:gd name="f49" fmla="*/ f35 1 535417"/>
              <a:gd name="f50" fmla="*/ f36 1 535417"/>
              <a:gd name="f51" fmla="*/ f37 1 1296143"/>
              <a:gd name="f52" fmla="*/ f38 1 1296143"/>
              <a:gd name="f53" fmla="*/ f39 1 535417"/>
              <a:gd name="f54" fmla="*/ f40 1 1296143"/>
              <a:gd name="f55" fmla="*/ f41 1 535417"/>
              <a:gd name="f56" fmla="+- f42 0 f1"/>
              <a:gd name="f57" fmla="+- f43 0 f1"/>
              <a:gd name="f58" fmla="+- f44 0 f1"/>
              <a:gd name="f59" fmla="+- f45 0 f1"/>
              <a:gd name="f60" fmla="*/ f46 1 f30"/>
              <a:gd name="f61" fmla="*/ f47 1 f31"/>
              <a:gd name="f62" fmla="*/ f48 1 f30"/>
              <a:gd name="f63" fmla="*/ f49 1 f31"/>
              <a:gd name="f64" fmla="*/ f50 1 f31"/>
              <a:gd name="f65" fmla="*/ f51 1 f30"/>
              <a:gd name="f66" fmla="*/ f52 1 f30"/>
              <a:gd name="f67" fmla="*/ f54 1 f30"/>
              <a:gd name="f68" fmla="*/ f53 1 f31"/>
              <a:gd name="f69" fmla="*/ f55 1 f31"/>
              <a:gd name="f70" fmla="*/ f66 f22 1"/>
              <a:gd name="f71" fmla="*/ f67 f22 1"/>
              <a:gd name="f72" fmla="*/ f69 f23 1"/>
              <a:gd name="f73" fmla="*/ f68 f23 1"/>
              <a:gd name="f74" fmla="*/ f60 f22 1"/>
              <a:gd name="f75" fmla="*/ f61 f23 1"/>
              <a:gd name="f76" fmla="*/ f62 f22 1"/>
              <a:gd name="f77" fmla="*/ f63 f23 1"/>
              <a:gd name="f78" fmla="*/ f64 f23 1"/>
              <a:gd name="f79" fmla="*/ f65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74" y="f75"/>
              </a:cxn>
              <a:cxn ang="f57">
                <a:pos x="f76" y="f77"/>
              </a:cxn>
              <a:cxn ang="f58">
                <a:pos x="f74" y="f78"/>
              </a:cxn>
              <a:cxn ang="f59">
                <a:pos x="f79" y="f77"/>
              </a:cxn>
            </a:cxnLst>
            <a:rect l="f70" t="f73" r="f71" b="f72"/>
            <a:pathLst>
              <a:path w="1296143" h="535417">
                <a:moveTo>
                  <a:pt x="f8" y="f5"/>
                </a:moveTo>
                <a:lnTo>
                  <a:pt x="f8" y="f5"/>
                </a:lnTo>
                <a:cubicBezTo>
                  <a:pt x="f9" y="f10"/>
                  <a:pt x="f5" y="f9"/>
                  <a:pt x="f5" y="f11"/>
                </a:cubicBezTo>
                <a:lnTo>
                  <a:pt x="f5" y="f12"/>
                </a:lnTo>
                <a:lnTo>
                  <a:pt x="f5" y="f13"/>
                </a:lnTo>
                <a:cubicBezTo>
                  <a:pt x="f10" y="f14"/>
                  <a:pt x="f9" y="f15"/>
                  <a:pt x="f11" y="f7"/>
                </a:cubicBezTo>
                <a:lnTo>
                  <a:pt x="f16" y="f7"/>
                </a:lnTo>
                <a:cubicBezTo>
                  <a:pt x="f17" y="f15"/>
                  <a:pt x="f6" y="f14"/>
                  <a:pt x="f6" y="f12"/>
                </a:cubicBezTo>
                <a:lnTo>
                  <a:pt x="f6" y="f8"/>
                </a:lnTo>
                <a:cubicBezTo>
                  <a:pt x="f6" y="f9"/>
                  <a:pt x="f17" y="f5"/>
                  <a:pt x="f16" y="f5"/>
                </a:cubicBezTo>
                <a:lnTo>
                  <a:pt x="f8" y="f5"/>
                </a:lnTo>
                <a:close/>
              </a:path>
            </a:pathLst>
          </a:custGeom>
          <a:gradFill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 cap="flat">
            <a:noFill/>
            <a:prstDash val="solid"/>
          </a:ln>
          <a:effectLst>
            <a:outerShdw dist="22997" dir="5400000" algn="tl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  <p:sp>
        <p:nvSpPr>
          <p:cNvPr id="30" name="TextBox 81"/>
          <p:cNvSpPr txBox="1"/>
          <p:nvPr/>
        </p:nvSpPr>
        <p:spPr>
          <a:xfrm>
            <a:off x="7740652" y="2295187"/>
            <a:ext cx="1300167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Test the New Website</a:t>
            </a:r>
            <a:endParaRPr lang="es-VE" sz="12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cxnSp>
        <p:nvCxnSpPr>
          <p:cNvPr id="31" name="Straight Arrow Connector 83"/>
          <p:cNvCxnSpPr/>
          <p:nvPr/>
        </p:nvCxnSpPr>
        <p:spPr>
          <a:xfrm>
            <a:off x="7381786" y="4322977"/>
            <a:ext cx="284470" cy="8715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sp>
        <p:nvSpPr>
          <p:cNvPr id="32" name="Rounded Rectangle 84"/>
          <p:cNvSpPr/>
          <p:nvPr/>
        </p:nvSpPr>
        <p:spPr>
          <a:xfrm>
            <a:off x="7740670" y="4025395"/>
            <a:ext cx="1296280" cy="5354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96143"/>
              <a:gd name="f7" fmla="val 535417"/>
              <a:gd name="f8" fmla="val 89236"/>
              <a:gd name="f9" fmla="val 39952"/>
              <a:gd name="f10" fmla="+- 0 0 1"/>
              <a:gd name="f11" fmla="val 89235"/>
              <a:gd name="f12" fmla="val 446181"/>
              <a:gd name="f13" fmla="val 446180"/>
              <a:gd name="f14" fmla="val 495464"/>
              <a:gd name="f15" fmla="val 535416"/>
              <a:gd name="f16" fmla="val 1206907"/>
              <a:gd name="f17" fmla="val 1256190"/>
              <a:gd name="f18" fmla="+- 0 0 -360"/>
              <a:gd name="f19" fmla="+- 0 0 -90"/>
              <a:gd name="f20" fmla="+- 0 0 -180"/>
              <a:gd name="f21" fmla="+- 0 0 -270"/>
              <a:gd name="f22" fmla="*/ f3 1 1296143"/>
              <a:gd name="f23" fmla="*/ f4 1 535417"/>
              <a:gd name="f24" fmla="+- f7 0 f5"/>
              <a:gd name="f25" fmla="+- f6 0 f5"/>
              <a:gd name="f26" fmla="*/ f18 f0 1"/>
              <a:gd name="f27" fmla="*/ f19 f0 1"/>
              <a:gd name="f28" fmla="*/ f20 f0 1"/>
              <a:gd name="f29" fmla="*/ f21 f0 1"/>
              <a:gd name="f30" fmla="*/ f25 1 1296143"/>
              <a:gd name="f31" fmla="*/ f24 1 535417"/>
              <a:gd name="f32" fmla="*/ 648072 f25 1"/>
              <a:gd name="f33" fmla="*/ 0 f24 1"/>
              <a:gd name="f34" fmla="*/ 1296143 f25 1"/>
              <a:gd name="f35" fmla="*/ 267709 f24 1"/>
              <a:gd name="f36" fmla="*/ 535417 f24 1"/>
              <a:gd name="f37" fmla="*/ 0 f25 1"/>
              <a:gd name="f38" fmla="*/ 26137 f25 1"/>
              <a:gd name="f39" fmla="*/ 26137 f24 1"/>
              <a:gd name="f40" fmla="*/ 1270006 f25 1"/>
              <a:gd name="f41" fmla="*/ 509280 f24 1"/>
              <a:gd name="f42" fmla="*/ f26 1 f2"/>
              <a:gd name="f43" fmla="*/ f27 1 f2"/>
              <a:gd name="f44" fmla="*/ f28 1 f2"/>
              <a:gd name="f45" fmla="*/ f29 1 f2"/>
              <a:gd name="f46" fmla="*/ f32 1 1296143"/>
              <a:gd name="f47" fmla="*/ f33 1 535417"/>
              <a:gd name="f48" fmla="*/ f34 1 1296143"/>
              <a:gd name="f49" fmla="*/ f35 1 535417"/>
              <a:gd name="f50" fmla="*/ f36 1 535417"/>
              <a:gd name="f51" fmla="*/ f37 1 1296143"/>
              <a:gd name="f52" fmla="*/ f38 1 1296143"/>
              <a:gd name="f53" fmla="*/ f39 1 535417"/>
              <a:gd name="f54" fmla="*/ f40 1 1296143"/>
              <a:gd name="f55" fmla="*/ f41 1 535417"/>
              <a:gd name="f56" fmla="+- f42 0 f1"/>
              <a:gd name="f57" fmla="+- f43 0 f1"/>
              <a:gd name="f58" fmla="+- f44 0 f1"/>
              <a:gd name="f59" fmla="+- f45 0 f1"/>
              <a:gd name="f60" fmla="*/ f46 1 f30"/>
              <a:gd name="f61" fmla="*/ f47 1 f31"/>
              <a:gd name="f62" fmla="*/ f48 1 f30"/>
              <a:gd name="f63" fmla="*/ f49 1 f31"/>
              <a:gd name="f64" fmla="*/ f50 1 f31"/>
              <a:gd name="f65" fmla="*/ f51 1 f30"/>
              <a:gd name="f66" fmla="*/ f52 1 f30"/>
              <a:gd name="f67" fmla="*/ f54 1 f30"/>
              <a:gd name="f68" fmla="*/ f53 1 f31"/>
              <a:gd name="f69" fmla="*/ f55 1 f31"/>
              <a:gd name="f70" fmla="*/ f66 f22 1"/>
              <a:gd name="f71" fmla="*/ f67 f22 1"/>
              <a:gd name="f72" fmla="*/ f69 f23 1"/>
              <a:gd name="f73" fmla="*/ f68 f23 1"/>
              <a:gd name="f74" fmla="*/ f60 f22 1"/>
              <a:gd name="f75" fmla="*/ f61 f23 1"/>
              <a:gd name="f76" fmla="*/ f62 f22 1"/>
              <a:gd name="f77" fmla="*/ f63 f23 1"/>
              <a:gd name="f78" fmla="*/ f64 f23 1"/>
              <a:gd name="f79" fmla="*/ f65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74" y="f75"/>
              </a:cxn>
              <a:cxn ang="f57">
                <a:pos x="f76" y="f77"/>
              </a:cxn>
              <a:cxn ang="f58">
                <a:pos x="f74" y="f78"/>
              </a:cxn>
              <a:cxn ang="f59">
                <a:pos x="f79" y="f77"/>
              </a:cxn>
            </a:cxnLst>
            <a:rect l="f70" t="f73" r="f71" b="f72"/>
            <a:pathLst>
              <a:path w="1296143" h="535417">
                <a:moveTo>
                  <a:pt x="f8" y="f5"/>
                </a:moveTo>
                <a:lnTo>
                  <a:pt x="f8" y="f5"/>
                </a:lnTo>
                <a:cubicBezTo>
                  <a:pt x="f9" y="f10"/>
                  <a:pt x="f5" y="f9"/>
                  <a:pt x="f5" y="f11"/>
                </a:cubicBezTo>
                <a:lnTo>
                  <a:pt x="f5" y="f12"/>
                </a:lnTo>
                <a:lnTo>
                  <a:pt x="f5" y="f13"/>
                </a:lnTo>
                <a:cubicBezTo>
                  <a:pt x="f10" y="f14"/>
                  <a:pt x="f9" y="f15"/>
                  <a:pt x="f11" y="f7"/>
                </a:cubicBezTo>
                <a:lnTo>
                  <a:pt x="f16" y="f7"/>
                </a:lnTo>
                <a:cubicBezTo>
                  <a:pt x="f17" y="f15"/>
                  <a:pt x="f6" y="f14"/>
                  <a:pt x="f6" y="f12"/>
                </a:cubicBezTo>
                <a:lnTo>
                  <a:pt x="f6" y="f8"/>
                </a:lnTo>
                <a:cubicBezTo>
                  <a:pt x="f6" y="f9"/>
                  <a:pt x="f17" y="f5"/>
                  <a:pt x="f16" y="f5"/>
                </a:cubicBezTo>
                <a:lnTo>
                  <a:pt x="f8" y="f5"/>
                </a:lnTo>
                <a:close/>
              </a:path>
            </a:pathLst>
          </a:custGeom>
          <a:gradFill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 cap="flat">
            <a:noFill/>
            <a:prstDash val="solid"/>
          </a:ln>
          <a:effectLst>
            <a:outerShdw dist="22997" dir="5400000" algn="tl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  <p:sp>
        <p:nvSpPr>
          <p:cNvPr id="33" name="TextBox 85"/>
          <p:cNvSpPr txBox="1"/>
          <p:nvPr/>
        </p:nvSpPr>
        <p:spPr>
          <a:xfrm>
            <a:off x="7785101" y="4056155"/>
            <a:ext cx="1300167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kern="0" dirty="0" err="1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Go</a:t>
            </a:r>
            <a:r>
              <a:rPr lang="es-VE" sz="1200" b="1" kern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 to </a:t>
            </a:r>
            <a:r>
              <a:rPr lang="es-VE" sz="1200" b="1" kern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jqmbuilder.com</a:t>
            </a:r>
            <a:endParaRPr lang="es-VE" sz="12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cxnSp>
        <p:nvCxnSpPr>
          <p:cNvPr id="37" name="Straight Arrow Connector 93"/>
          <p:cNvCxnSpPr/>
          <p:nvPr/>
        </p:nvCxnSpPr>
        <p:spPr>
          <a:xfrm>
            <a:off x="4997397" y="5218832"/>
            <a:ext cx="510802" cy="0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cxnSp>
        <p:nvCxnSpPr>
          <p:cNvPr id="38" name="Straight Connector 94"/>
          <p:cNvCxnSpPr/>
          <p:nvPr/>
        </p:nvCxnSpPr>
        <p:spPr>
          <a:xfrm flipH="1">
            <a:off x="4990011" y="3901440"/>
            <a:ext cx="7386" cy="1317392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sp>
        <p:nvSpPr>
          <p:cNvPr id="39" name="Round Diagonal Corner Rectangle 95"/>
          <p:cNvSpPr/>
          <p:nvPr/>
        </p:nvSpPr>
        <p:spPr>
          <a:xfrm>
            <a:off x="5611000" y="4941763"/>
            <a:ext cx="1511302" cy="522286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val 16667"/>
              <a:gd name="f8" fmla="abs f3"/>
              <a:gd name="f9" fmla="abs f4"/>
              <a:gd name="f10" fmla="abs f5"/>
              <a:gd name="f11" fmla="?: f8 f3 1"/>
              <a:gd name="f12" fmla="?: f9 f4 1"/>
              <a:gd name="f13" fmla="?: f10 f5 1"/>
              <a:gd name="f14" fmla="*/ f11 1 21600"/>
              <a:gd name="f15" fmla="*/ f12 1 21600"/>
              <a:gd name="f16" fmla="*/ 21600 f11 1"/>
              <a:gd name="f17" fmla="*/ 21600 f12 1"/>
              <a:gd name="f18" fmla="min f15 f14"/>
              <a:gd name="f19" fmla="*/ f16 1 f13"/>
              <a:gd name="f20" fmla="*/ f17 1 f13"/>
              <a:gd name="f21" fmla="val f19"/>
              <a:gd name="f22" fmla="val f20"/>
              <a:gd name="f23" fmla="*/ f6 f18 1"/>
              <a:gd name="f24" fmla="+- f22 0 f6"/>
              <a:gd name="f25" fmla="+- f21 0 f6"/>
              <a:gd name="f26" fmla="*/ f21 f18 1"/>
              <a:gd name="f27" fmla="*/ f22 f18 1"/>
              <a:gd name="f28" fmla="min f25 f24"/>
              <a:gd name="f29" fmla="*/ f28 f7 1"/>
              <a:gd name="f30" fmla="*/ f28 f6 1"/>
              <a:gd name="f31" fmla="*/ f29 1 100000"/>
              <a:gd name="f32" fmla="*/ f30 1 100000"/>
              <a:gd name="f33" fmla="+- f22 0 f31"/>
              <a:gd name="f34" fmla="+- f21 0 f32"/>
              <a:gd name="f35" fmla="*/ f31 29289 1"/>
              <a:gd name="f36" fmla="*/ f32 29289 1"/>
              <a:gd name="f37" fmla="*/ f31 f18 1"/>
              <a:gd name="f38" fmla="*/ f32 f18 1"/>
              <a:gd name="f39" fmla="*/ f35 1 100000"/>
              <a:gd name="f40" fmla="*/ f36 1 100000"/>
              <a:gd name="f41" fmla="*/ f34 f18 1"/>
              <a:gd name="f42" fmla="*/ f33 f18 1"/>
              <a:gd name="f43" fmla="+- f39 0 f40"/>
              <a:gd name="f44" fmla="?: f43 f39 f40"/>
              <a:gd name="f45" fmla="+- f21 0 f44"/>
              <a:gd name="f46" fmla="+- f22 0 f44"/>
              <a:gd name="f47" fmla="*/ f44 f18 1"/>
              <a:gd name="f48" fmla="*/ f45 f18 1"/>
              <a:gd name="f49" fmla="*/ f46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47" r="f48" b="f49"/>
            <a:pathLst>
              <a:path>
                <a:moveTo>
                  <a:pt x="f37" y="f23"/>
                </a:moveTo>
                <a:lnTo>
                  <a:pt x="f41" y="f23"/>
                </a:lnTo>
                <a:arcTo wR="f38" hR="f38" stAng="f2" swAng="f1"/>
                <a:lnTo>
                  <a:pt x="f26" y="f42"/>
                </a:lnTo>
                <a:arcTo wR="f37" hR="f37" stAng="f6" swAng="f1"/>
                <a:lnTo>
                  <a:pt x="f38" y="f27"/>
                </a:lnTo>
                <a:arcTo wR="f38" hR="f38" stAng="f1" swAng="f1"/>
                <a:lnTo>
                  <a:pt x="f23" y="f37"/>
                </a:lnTo>
                <a:arcTo wR="f37" hR="f37" stAng="f0" swAng="f1"/>
                <a:close/>
              </a:path>
            </a:pathLst>
          </a:custGeom>
          <a:gradFill>
            <a:gsLst>
              <a:gs pos="0">
                <a:srgbClr val="71A6DB"/>
              </a:gs>
              <a:gs pos="100000">
                <a:srgbClr val="559BDB"/>
              </a:gs>
            </a:gsLst>
            <a:lin ang="5400000"/>
          </a:gradFill>
          <a:ln cap="flat">
            <a:noFill/>
            <a:prstDash val="solid"/>
          </a:ln>
          <a:effectLst>
            <a:outerShdw dist="19046" dir="5400000" algn="tl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VE" sz="1800" b="0" i="0" u="none" strike="noStrike" kern="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40" name="TextBox 96"/>
          <p:cNvSpPr txBox="1"/>
          <p:nvPr/>
        </p:nvSpPr>
        <p:spPr>
          <a:xfrm>
            <a:off x="5585598" y="4935407"/>
            <a:ext cx="1530348" cy="523220"/>
          </a:xfrm>
          <a:prstGeom prst="rect">
            <a:avLst/>
          </a:prstGeom>
          <a:noFill/>
          <a:ln cap="flat">
            <a:noFill/>
          </a:ln>
          <a:effectLst>
            <a:outerShdw dist="22997" dir="5400000" algn="tl">
              <a:srgbClr val="000000">
                <a:alpha val="35000"/>
              </a:srgbClr>
            </a:outerShdw>
          </a:effectLst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4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Create Mobile</a:t>
            </a:r>
            <a:r>
              <a:rPr lang="es-VE" sz="1400" b="1" i="0" u="none" strike="noStrike" kern="0" cap="none" spc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Website</a:t>
            </a:r>
            <a:endParaRPr lang="es-VE" sz="14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cxnSp>
        <p:nvCxnSpPr>
          <p:cNvPr id="41" name="Straight Connector 97"/>
          <p:cNvCxnSpPr/>
          <p:nvPr/>
        </p:nvCxnSpPr>
        <p:spPr>
          <a:xfrm flipH="1">
            <a:off x="7113849" y="5202907"/>
            <a:ext cx="270342" cy="0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sp>
        <p:nvSpPr>
          <p:cNvPr id="42" name="Rounded Rectangle 99"/>
          <p:cNvSpPr/>
          <p:nvPr/>
        </p:nvSpPr>
        <p:spPr>
          <a:xfrm>
            <a:off x="7737085" y="4629722"/>
            <a:ext cx="1296280" cy="54476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96143"/>
              <a:gd name="f7" fmla="val 544708"/>
              <a:gd name="f8" fmla="val 90785"/>
              <a:gd name="f9" fmla="val 40645"/>
              <a:gd name="f10" fmla="+- 0 0 1"/>
              <a:gd name="f11" fmla="val 90784"/>
              <a:gd name="f12" fmla="val 453923"/>
              <a:gd name="f13" fmla="val 453922"/>
              <a:gd name="f14" fmla="val 504062"/>
              <a:gd name="f15" fmla="val 544707"/>
              <a:gd name="f16" fmla="val 1205358"/>
              <a:gd name="f17" fmla="val 1255497"/>
              <a:gd name="f18" fmla="+- 0 0 -360"/>
              <a:gd name="f19" fmla="+- 0 0 -90"/>
              <a:gd name="f20" fmla="+- 0 0 -180"/>
              <a:gd name="f21" fmla="+- 0 0 -270"/>
              <a:gd name="f22" fmla="*/ f3 1 1296143"/>
              <a:gd name="f23" fmla="*/ f4 1 544708"/>
              <a:gd name="f24" fmla="+- f7 0 f5"/>
              <a:gd name="f25" fmla="+- f6 0 f5"/>
              <a:gd name="f26" fmla="*/ f18 f0 1"/>
              <a:gd name="f27" fmla="*/ f19 f0 1"/>
              <a:gd name="f28" fmla="*/ f20 f0 1"/>
              <a:gd name="f29" fmla="*/ f21 f0 1"/>
              <a:gd name="f30" fmla="*/ f25 1 1296143"/>
              <a:gd name="f31" fmla="*/ f24 1 544708"/>
              <a:gd name="f32" fmla="*/ 648072 f25 1"/>
              <a:gd name="f33" fmla="*/ 0 f24 1"/>
              <a:gd name="f34" fmla="*/ 1296143 f25 1"/>
              <a:gd name="f35" fmla="*/ 272354 f24 1"/>
              <a:gd name="f36" fmla="*/ 544708 f24 1"/>
              <a:gd name="f37" fmla="*/ 0 f25 1"/>
              <a:gd name="f38" fmla="*/ 26591 f25 1"/>
              <a:gd name="f39" fmla="*/ 26591 f24 1"/>
              <a:gd name="f40" fmla="*/ 1269552 f25 1"/>
              <a:gd name="f41" fmla="*/ 518117 f24 1"/>
              <a:gd name="f42" fmla="*/ f26 1 f2"/>
              <a:gd name="f43" fmla="*/ f27 1 f2"/>
              <a:gd name="f44" fmla="*/ f28 1 f2"/>
              <a:gd name="f45" fmla="*/ f29 1 f2"/>
              <a:gd name="f46" fmla="*/ f32 1 1296143"/>
              <a:gd name="f47" fmla="*/ f33 1 544708"/>
              <a:gd name="f48" fmla="*/ f34 1 1296143"/>
              <a:gd name="f49" fmla="*/ f35 1 544708"/>
              <a:gd name="f50" fmla="*/ f36 1 544708"/>
              <a:gd name="f51" fmla="*/ f37 1 1296143"/>
              <a:gd name="f52" fmla="*/ f38 1 1296143"/>
              <a:gd name="f53" fmla="*/ f39 1 544708"/>
              <a:gd name="f54" fmla="*/ f40 1 1296143"/>
              <a:gd name="f55" fmla="*/ f41 1 544708"/>
              <a:gd name="f56" fmla="+- f42 0 f1"/>
              <a:gd name="f57" fmla="+- f43 0 f1"/>
              <a:gd name="f58" fmla="+- f44 0 f1"/>
              <a:gd name="f59" fmla="+- f45 0 f1"/>
              <a:gd name="f60" fmla="*/ f46 1 f30"/>
              <a:gd name="f61" fmla="*/ f47 1 f31"/>
              <a:gd name="f62" fmla="*/ f48 1 f30"/>
              <a:gd name="f63" fmla="*/ f49 1 f31"/>
              <a:gd name="f64" fmla="*/ f50 1 f31"/>
              <a:gd name="f65" fmla="*/ f51 1 f30"/>
              <a:gd name="f66" fmla="*/ f52 1 f30"/>
              <a:gd name="f67" fmla="*/ f54 1 f30"/>
              <a:gd name="f68" fmla="*/ f53 1 f31"/>
              <a:gd name="f69" fmla="*/ f55 1 f31"/>
              <a:gd name="f70" fmla="*/ f66 f22 1"/>
              <a:gd name="f71" fmla="*/ f67 f22 1"/>
              <a:gd name="f72" fmla="*/ f69 f23 1"/>
              <a:gd name="f73" fmla="*/ f68 f23 1"/>
              <a:gd name="f74" fmla="*/ f60 f22 1"/>
              <a:gd name="f75" fmla="*/ f61 f23 1"/>
              <a:gd name="f76" fmla="*/ f62 f22 1"/>
              <a:gd name="f77" fmla="*/ f63 f23 1"/>
              <a:gd name="f78" fmla="*/ f64 f23 1"/>
              <a:gd name="f79" fmla="*/ f65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74" y="f75"/>
              </a:cxn>
              <a:cxn ang="f57">
                <a:pos x="f76" y="f77"/>
              </a:cxn>
              <a:cxn ang="f58">
                <a:pos x="f74" y="f78"/>
              </a:cxn>
              <a:cxn ang="f59">
                <a:pos x="f79" y="f77"/>
              </a:cxn>
            </a:cxnLst>
            <a:rect l="f70" t="f73" r="f71" b="f72"/>
            <a:pathLst>
              <a:path w="1296143" h="544708">
                <a:moveTo>
                  <a:pt x="f8" y="f5"/>
                </a:moveTo>
                <a:lnTo>
                  <a:pt x="f8" y="f5"/>
                </a:lnTo>
                <a:cubicBezTo>
                  <a:pt x="f9" y="f10"/>
                  <a:pt x="f5" y="f9"/>
                  <a:pt x="f5" y="f11"/>
                </a:cubicBezTo>
                <a:lnTo>
                  <a:pt x="f5" y="f12"/>
                </a:lnTo>
                <a:lnTo>
                  <a:pt x="f5" y="f13"/>
                </a:lnTo>
                <a:cubicBezTo>
                  <a:pt x="f10" y="f14"/>
                  <a:pt x="f9" y="f15"/>
                  <a:pt x="f11" y="f7"/>
                </a:cubicBezTo>
                <a:lnTo>
                  <a:pt x="f16" y="f7"/>
                </a:lnTo>
                <a:cubicBezTo>
                  <a:pt x="f17" y="f15"/>
                  <a:pt x="f6" y="f14"/>
                  <a:pt x="f6" y="f12"/>
                </a:cubicBezTo>
                <a:lnTo>
                  <a:pt x="f6" y="f8"/>
                </a:lnTo>
                <a:cubicBezTo>
                  <a:pt x="f6" y="f9"/>
                  <a:pt x="f17" y="f5"/>
                  <a:pt x="f16" y="f5"/>
                </a:cubicBezTo>
                <a:lnTo>
                  <a:pt x="f8" y="f5"/>
                </a:lnTo>
                <a:close/>
              </a:path>
            </a:pathLst>
          </a:custGeom>
          <a:gradFill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 cap="flat">
            <a:noFill/>
            <a:prstDash val="solid"/>
          </a:ln>
          <a:effectLst>
            <a:outerShdw dist="22997" dir="5400000" algn="tl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  <p:sp>
        <p:nvSpPr>
          <p:cNvPr id="43" name="TextBox 100"/>
          <p:cNvSpPr txBox="1"/>
          <p:nvPr/>
        </p:nvSpPr>
        <p:spPr>
          <a:xfrm>
            <a:off x="7740652" y="4673696"/>
            <a:ext cx="1296984" cy="46196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kern="0" dirty="0" err="1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Design</a:t>
            </a:r>
            <a:r>
              <a:rPr lang="es-VE" sz="1200" b="1" kern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 your Mobile Website</a:t>
            </a:r>
            <a:endParaRPr lang="es-VE" sz="12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sp>
        <p:nvSpPr>
          <p:cNvPr id="44" name="Rounded Rectangle 101"/>
          <p:cNvSpPr/>
          <p:nvPr/>
        </p:nvSpPr>
        <p:spPr>
          <a:xfrm>
            <a:off x="7740670" y="5249658"/>
            <a:ext cx="1296280" cy="54476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96143"/>
              <a:gd name="f7" fmla="val 544708"/>
              <a:gd name="f8" fmla="val 90785"/>
              <a:gd name="f9" fmla="val 40645"/>
              <a:gd name="f10" fmla="+- 0 0 1"/>
              <a:gd name="f11" fmla="val 90784"/>
              <a:gd name="f12" fmla="val 453923"/>
              <a:gd name="f13" fmla="val 453922"/>
              <a:gd name="f14" fmla="val 504062"/>
              <a:gd name="f15" fmla="val 544707"/>
              <a:gd name="f16" fmla="val 1205358"/>
              <a:gd name="f17" fmla="val 1255497"/>
              <a:gd name="f18" fmla="+- 0 0 -360"/>
              <a:gd name="f19" fmla="+- 0 0 -90"/>
              <a:gd name="f20" fmla="+- 0 0 -180"/>
              <a:gd name="f21" fmla="+- 0 0 -270"/>
              <a:gd name="f22" fmla="*/ f3 1 1296143"/>
              <a:gd name="f23" fmla="*/ f4 1 544708"/>
              <a:gd name="f24" fmla="+- f7 0 f5"/>
              <a:gd name="f25" fmla="+- f6 0 f5"/>
              <a:gd name="f26" fmla="*/ f18 f0 1"/>
              <a:gd name="f27" fmla="*/ f19 f0 1"/>
              <a:gd name="f28" fmla="*/ f20 f0 1"/>
              <a:gd name="f29" fmla="*/ f21 f0 1"/>
              <a:gd name="f30" fmla="*/ f25 1 1296143"/>
              <a:gd name="f31" fmla="*/ f24 1 544708"/>
              <a:gd name="f32" fmla="*/ 648072 f25 1"/>
              <a:gd name="f33" fmla="*/ 0 f24 1"/>
              <a:gd name="f34" fmla="*/ 1296143 f25 1"/>
              <a:gd name="f35" fmla="*/ 272354 f24 1"/>
              <a:gd name="f36" fmla="*/ 544708 f24 1"/>
              <a:gd name="f37" fmla="*/ 0 f25 1"/>
              <a:gd name="f38" fmla="*/ 26591 f25 1"/>
              <a:gd name="f39" fmla="*/ 26591 f24 1"/>
              <a:gd name="f40" fmla="*/ 1269552 f25 1"/>
              <a:gd name="f41" fmla="*/ 518117 f24 1"/>
              <a:gd name="f42" fmla="*/ f26 1 f2"/>
              <a:gd name="f43" fmla="*/ f27 1 f2"/>
              <a:gd name="f44" fmla="*/ f28 1 f2"/>
              <a:gd name="f45" fmla="*/ f29 1 f2"/>
              <a:gd name="f46" fmla="*/ f32 1 1296143"/>
              <a:gd name="f47" fmla="*/ f33 1 544708"/>
              <a:gd name="f48" fmla="*/ f34 1 1296143"/>
              <a:gd name="f49" fmla="*/ f35 1 544708"/>
              <a:gd name="f50" fmla="*/ f36 1 544708"/>
              <a:gd name="f51" fmla="*/ f37 1 1296143"/>
              <a:gd name="f52" fmla="*/ f38 1 1296143"/>
              <a:gd name="f53" fmla="*/ f39 1 544708"/>
              <a:gd name="f54" fmla="*/ f40 1 1296143"/>
              <a:gd name="f55" fmla="*/ f41 1 544708"/>
              <a:gd name="f56" fmla="+- f42 0 f1"/>
              <a:gd name="f57" fmla="+- f43 0 f1"/>
              <a:gd name="f58" fmla="+- f44 0 f1"/>
              <a:gd name="f59" fmla="+- f45 0 f1"/>
              <a:gd name="f60" fmla="*/ f46 1 f30"/>
              <a:gd name="f61" fmla="*/ f47 1 f31"/>
              <a:gd name="f62" fmla="*/ f48 1 f30"/>
              <a:gd name="f63" fmla="*/ f49 1 f31"/>
              <a:gd name="f64" fmla="*/ f50 1 f31"/>
              <a:gd name="f65" fmla="*/ f51 1 f30"/>
              <a:gd name="f66" fmla="*/ f52 1 f30"/>
              <a:gd name="f67" fmla="*/ f54 1 f30"/>
              <a:gd name="f68" fmla="*/ f53 1 f31"/>
              <a:gd name="f69" fmla="*/ f55 1 f31"/>
              <a:gd name="f70" fmla="*/ f66 f22 1"/>
              <a:gd name="f71" fmla="*/ f67 f22 1"/>
              <a:gd name="f72" fmla="*/ f69 f23 1"/>
              <a:gd name="f73" fmla="*/ f68 f23 1"/>
              <a:gd name="f74" fmla="*/ f60 f22 1"/>
              <a:gd name="f75" fmla="*/ f61 f23 1"/>
              <a:gd name="f76" fmla="*/ f62 f22 1"/>
              <a:gd name="f77" fmla="*/ f63 f23 1"/>
              <a:gd name="f78" fmla="*/ f64 f23 1"/>
              <a:gd name="f79" fmla="*/ f65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74" y="f75"/>
              </a:cxn>
              <a:cxn ang="f57">
                <a:pos x="f76" y="f77"/>
              </a:cxn>
              <a:cxn ang="f58">
                <a:pos x="f74" y="f78"/>
              </a:cxn>
              <a:cxn ang="f59">
                <a:pos x="f79" y="f77"/>
              </a:cxn>
            </a:cxnLst>
            <a:rect l="f70" t="f73" r="f71" b="f72"/>
            <a:pathLst>
              <a:path w="1296143" h="544708">
                <a:moveTo>
                  <a:pt x="f8" y="f5"/>
                </a:moveTo>
                <a:lnTo>
                  <a:pt x="f8" y="f5"/>
                </a:lnTo>
                <a:cubicBezTo>
                  <a:pt x="f9" y="f10"/>
                  <a:pt x="f5" y="f9"/>
                  <a:pt x="f5" y="f11"/>
                </a:cubicBezTo>
                <a:lnTo>
                  <a:pt x="f5" y="f12"/>
                </a:lnTo>
                <a:lnTo>
                  <a:pt x="f5" y="f13"/>
                </a:lnTo>
                <a:cubicBezTo>
                  <a:pt x="f10" y="f14"/>
                  <a:pt x="f9" y="f15"/>
                  <a:pt x="f11" y="f7"/>
                </a:cubicBezTo>
                <a:lnTo>
                  <a:pt x="f16" y="f7"/>
                </a:lnTo>
                <a:cubicBezTo>
                  <a:pt x="f17" y="f15"/>
                  <a:pt x="f6" y="f14"/>
                  <a:pt x="f6" y="f12"/>
                </a:cubicBezTo>
                <a:lnTo>
                  <a:pt x="f6" y="f8"/>
                </a:lnTo>
                <a:cubicBezTo>
                  <a:pt x="f6" y="f9"/>
                  <a:pt x="f17" y="f5"/>
                  <a:pt x="f16" y="f5"/>
                </a:cubicBezTo>
                <a:lnTo>
                  <a:pt x="f8" y="f5"/>
                </a:lnTo>
                <a:close/>
              </a:path>
            </a:pathLst>
          </a:custGeom>
          <a:gradFill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 cap="flat">
            <a:noFill/>
            <a:prstDash val="solid"/>
          </a:ln>
          <a:effectLst>
            <a:outerShdw dist="22997" dir="5400000" algn="tl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  <p:sp>
        <p:nvSpPr>
          <p:cNvPr id="45" name="TextBox 102"/>
          <p:cNvSpPr txBox="1"/>
          <p:nvPr/>
        </p:nvSpPr>
        <p:spPr>
          <a:xfrm>
            <a:off x="7740652" y="5292817"/>
            <a:ext cx="1296984" cy="46037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kern="0" dirty="0" err="1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Upload</a:t>
            </a:r>
            <a:r>
              <a:rPr lang="es-VE" sz="1200" b="1" kern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 your Mobile Website</a:t>
            </a:r>
            <a:endParaRPr lang="es-VE" sz="12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sp>
        <p:nvSpPr>
          <p:cNvPr id="46" name="Rounded Rectangle 103"/>
          <p:cNvSpPr/>
          <p:nvPr/>
        </p:nvSpPr>
        <p:spPr>
          <a:xfrm>
            <a:off x="7740670" y="5866430"/>
            <a:ext cx="1296280" cy="5354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96143"/>
              <a:gd name="f7" fmla="val 535417"/>
              <a:gd name="f8" fmla="val 89236"/>
              <a:gd name="f9" fmla="val 39952"/>
              <a:gd name="f10" fmla="+- 0 0 1"/>
              <a:gd name="f11" fmla="val 89235"/>
              <a:gd name="f12" fmla="val 446181"/>
              <a:gd name="f13" fmla="val 446180"/>
              <a:gd name="f14" fmla="val 495464"/>
              <a:gd name="f15" fmla="val 535416"/>
              <a:gd name="f16" fmla="val 1206907"/>
              <a:gd name="f17" fmla="val 1256190"/>
              <a:gd name="f18" fmla="+- 0 0 -360"/>
              <a:gd name="f19" fmla="+- 0 0 -90"/>
              <a:gd name="f20" fmla="+- 0 0 -180"/>
              <a:gd name="f21" fmla="+- 0 0 -270"/>
              <a:gd name="f22" fmla="*/ f3 1 1296143"/>
              <a:gd name="f23" fmla="*/ f4 1 535417"/>
              <a:gd name="f24" fmla="+- f7 0 f5"/>
              <a:gd name="f25" fmla="+- f6 0 f5"/>
              <a:gd name="f26" fmla="*/ f18 f0 1"/>
              <a:gd name="f27" fmla="*/ f19 f0 1"/>
              <a:gd name="f28" fmla="*/ f20 f0 1"/>
              <a:gd name="f29" fmla="*/ f21 f0 1"/>
              <a:gd name="f30" fmla="*/ f25 1 1296143"/>
              <a:gd name="f31" fmla="*/ f24 1 535417"/>
              <a:gd name="f32" fmla="*/ 648072 f25 1"/>
              <a:gd name="f33" fmla="*/ 0 f24 1"/>
              <a:gd name="f34" fmla="*/ 1296143 f25 1"/>
              <a:gd name="f35" fmla="*/ 267709 f24 1"/>
              <a:gd name="f36" fmla="*/ 535417 f24 1"/>
              <a:gd name="f37" fmla="*/ 0 f25 1"/>
              <a:gd name="f38" fmla="*/ 26137 f25 1"/>
              <a:gd name="f39" fmla="*/ 26137 f24 1"/>
              <a:gd name="f40" fmla="*/ 1270006 f25 1"/>
              <a:gd name="f41" fmla="*/ 509280 f24 1"/>
              <a:gd name="f42" fmla="*/ f26 1 f2"/>
              <a:gd name="f43" fmla="*/ f27 1 f2"/>
              <a:gd name="f44" fmla="*/ f28 1 f2"/>
              <a:gd name="f45" fmla="*/ f29 1 f2"/>
              <a:gd name="f46" fmla="*/ f32 1 1296143"/>
              <a:gd name="f47" fmla="*/ f33 1 535417"/>
              <a:gd name="f48" fmla="*/ f34 1 1296143"/>
              <a:gd name="f49" fmla="*/ f35 1 535417"/>
              <a:gd name="f50" fmla="*/ f36 1 535417"/>
              <a:gd name="f51" fmla="*/ f37 1 1296143"/>
              <a:gd name="f52" fmla="*/ f38 1 1296143"/>
              <a:gd name="f53" fmla="*/ f39 1 535417"/>
              <a:gd name="f54" fmla="*/ f40 1 1296143"/>
              <a:gd name="f55" fmla="*/ f41 1 535417"/>
              <a:gd name="f56" fmla="+- f42 0 f1"/>
              <a:gd name="f57" fmla="+- f43 0 f1"/>
              <a:gd name="f58" fmla="+- f44 0 f1"/>
              <a:gd name="f59" fmla="+- f45 0 f1"/>
              <a:gd name="f60" fmla="*/ f46 1 f30"/>
              <a:gd name="f61" fmla="*/ f47 1 f31"/>
              <a:gd name="f62" fmla="*/ f48 1 f30"/>
              <a:gd name="f63" fmla="*/ f49 1 f31"/>
              <a:gd name="f64" fmla="*/ f50 1 f31"/>
              <a:gd name="f65" fmla="*/ f51 1 f30"/>
              <a:gd name="f66" fmla="*/ f52 1 f30"/>
              <a:gd name="f67" fmla="*/ f54 1 f30"/>
              <a:gd name="f68" fmla="*/ f53 1 f31"/>
              <a:gd name="f69" fmla="*/ f55 1 f31"/>
              <a:gd name="f70" fmla="*/ f66 f22 1"/>
              <a:gd name="f71" fmla="*/ f67 f22 1"/>
              <a:gd name="f72" fmla="*/ f69 f23 1"/>
              <a:gd name="f73" fmla="*/ f68 f23 1"/>
              <a:gd name="f74" fmla="*/ f60 f22 1"/>
              <a:gd name="f75" fmla="*/ f61 f23 1"/>
              <a:gd name="f76" fmla="*/ f62 f22 1"/>
              <a:gd name="f77" fmla="*/ f63 f23 1"/>
              <a:gd name="f78" fmla="*/ f64 f23 1"/>
              <a:gd name="f79" fmla="*/ f65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6">
                <a:pos x="f74" y="f75"/>
              </a:cxn>
              <a:cxn ang="f57">
                <a:pos x="f76" y="f77"/>
              </a:cxn>
              <a:cxn ang="f58">
                <a:pos x="f74" y="f78"/>
              </a:cxn>
              <a:cxn ang="f59">
                <a:pos x="f79" y="f77"/>
              </a:cxn>
            </a:cxnLst>
            <a:rect l="f70" t="f73" r="f71" b="f72"/>
            <a:pathLst>
              <a:path w="1296143" h="535417">
                <a:moveTo>
                  <a:pt x="f8" y="f5"/>
                </a:moveTo>
                <a:lnTo>
                  <a:pt x="f8" y="f5"/>
                </a:lnTo>
                <a:cubicBezTo>
                  <a:pt x="f9" y="f10"/>
                  <a:pt x="f5" y="f9"/>
                  <a:pt x="f5" y="f11"/>
                </a:cubicBezTo>
                <a:lnTo>
                  <a:pt x="f5" y="f12"/>
                </a:lnTo>
                <a:lnTo>
                  <a:pt x="f5" y="f13"/>
                </a:lnTo>
                <a:cubicBezTo>
                  <a:pt x="f10" y="f14"/>
                  <a:pt x="f9" y="f15"/>
                  <a:pt x="f11" y="f7"/>
                </a:cubicBezTo>
                <a:lnTo>
                  <a:pt x="f16" y="f7"/>
                </a:lnTo>
                <a:cubicBezTo>
                  <a:pt x="f17" y="f15"/>
                  <a:pt x="f6" y="f14"/>
                  <a:pt x="f6" y="f12"/>
                </a:cubicBezTo>
                <a:lnTo>
                  <a:pt x="f6" y="f8"/>
                </a:lnTo>
                <a:cubicBezTo>
                  <a:pt x="f6" y="f9"/>
                  <a:pt x="f17" y="f5"/>
                  <a:pt x="f16" y="f5"/>
                </a:cubicBezTo>
                <a:lnTo>
                  <a:pt x="f8" y="f5"/>
                </a:lnTo>
                <a:close/>
              </a:path>
            </a:pathLst>
          </a:custGeom>
          <a:gradFill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 cap="flat">
            <a:noFill/>
            <a:prstDash val="solid"/>
          </a:ln>
          <a:effectLst>
            <a:outerShdw dist="22997" dir="5400000" algn="tl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 pitchFamily="34"/>
              <a:ea typeface=""/>
              <a:cs typeface=""/>
            </a:endParaRPr>
          </a:p>
        </p:txBody>
      </p:sp>
      <p:sp>
        <p:nvSpPr>
          <p:cNvPr id="47" name="TextBox 104"/>
          <p:cNvSpPr txBox="1"/>
          <p:nvPr/>
        </p:nvSpPr>
        <p:spPr>
          <a:xfrm>
            <a:off x="7740652" y="5910537"/>
            <a:ext cx="1296984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kern="0" dirty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</a:rPr>
              <a:t>Test the new Website</a:t>
            </a:r>
            <a:endParaRPr lang="es-VE" sz="12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cxnSp>
        <p:nvCxnSpPr>
          <p:cNvPr id="48" name="Straight Arrow Connector 105"/>
          <p:cNvCxnSpPr/>
          <p:nvPr/>
        </p:nvCxnSpPr>
        <p:spPr>
          <a:xfrm>
            <a:off x="7380597" y="4889567"/>
            <a:ext cx="284470" cy="8723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cxnSp>
        <p:nvCxnSpPr>
          <p:cNvPr id="49" name="Straight Arrow Connector 106"/>
          <p:cNvCxnSpPr/>
          <p:nvPr/>
        </p:nvCxnSpPr>
        <p:spPr>
          <a:xfrm>
            <a:off x="7380597" y="5529007"/>
            <a:ext cx="284470" cy="8705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cxnSp>
        <p:nvCxnSpPr>
          <p:cNvPr id="50" name="Straight Arrow Connector 107"/>
          <p:cNvCxnSpPr/>
          <p:nvPr/>
        </p:nvCxnSpPr>
        <p:spPr>
          <a:xfrm>
            <a:off x="7380597" y="6104311"/>
            <a:ext cx="284470" cy="8714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cxnSp>
        <p:nvCxnSpPr>
          <p:cNvPr id="51" name="Straight Connector 109"/>
          <p:cNvCxnSpPr/>
          <p:nvPr/>
        </p:nvCxnSpPr>
        <p:spPr>
          <a:xfrm>
            <a:off x="7380597" y="4322164"/>
            <a:ext cx="3585" cy="1791675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sp>
        <p:nvSpPr>
          <p:cNvPr id="53" name="TextBox 118"/>
          <p:cNvSpPr txBox="1"/>
          <p:nvPr/>
        </p:nvSpPr>
        <p:spPr>
          <a:xfrm>
            <a:off x="1953433" y="4919946"/>
            <a:ext cx="1530348" cy="523220"/>
          </a:xfrm>
          <a:prstGeom prst="rect">
            <a:avLst/>
          </a:prstGeom>
          <a:noFill/>
          <a:ln cap="flat">
            <a:noFill/>
          </a:ln>
          <a:effectLst>
            <a:outerShdw dist="22997" dir="5400000" algn="tl">
              <a:srgbClr val="000000">
                <a:alpha val="35000"/>
              </a:srgbClr>
            </a:outerShdw>
          </a:effectLst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40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Adapt</a:t>
            </a:r>
            <a:r>
              <a:rPr lang="es-VE" sz="14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</a:t>
            </a:r>
            <a:r>
              <a:rPr lang="es-VE" sz="140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Existing</a:t>
            </a:r>
            <a:r>
              <a:rPr lang="es-VE" sz="14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Website</a:t>
            </a:r>
            <a:endParaRPr lang="es-VE" sz="14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cxnSp>
        <p:nvCxnSpPr>
          <p:cNvPr id="64" name="Straight Connector 137"/>
          <p:cNvCxnSpPr/>
          <p:nvPr/>
        </p:nvCxnSpPr>
        <p:spPr>
          <a:xfrm flipH="1">
            <a:off x="4139910" y="3901440"/>
            <a:ext cx="7378" cy="1318885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cxnSp>
        <p:nvCxnSpPr>
          <p:cNvPr id="65" name="Straight Arrow Connector 139"/>
          <p:cNvCxnSpPr/>
          <p:nvPr/>
        </p:nvCxnSpPr>
        <p:spPr>
          <a:xfrm flipH="1">
            <a:off x="3562074" y="5217845"/>
            <a:ext cx="577828" cy="0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cxnSp>
        <p:nvCxnSpPr>
          <p:cNvPr id="66" name="Straight Connector 142"/>
          <p:cNvCxnSpPr/>
          <p:nvPr/>
        </p:nvCxnSpPr>
        <p:spPr>
          <a:xfrm flipH="1">
            <a:off x="1673133" y="5248201"/>
            <a:ext cx="288064" cy="0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sp>
        <p:nvSpPr>
          <p:cNvPr id="79" name="Round Diagonal Corner Rectangle 169"/>
          <p:cNvSpPr/>
          <p:nvPr/>
        </p:nvSpPr>
        <p:spPr>
          <a:xfrm>
            <a:off x="1965329" y="1417273"/>
            <a:ext cx="1511302" cy="523878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val 16667"/>
              <a:gd name="f8" fmla="abs f3"/>
              <a:gd name="f9" fmla="abs f4"/>
              <a:gd name="f10" fmla="abs f5"/>
              <a:gd name="f11" fmla="?: f8 f3 1"/>
              <a:gd name="f12" fmla="?: f9 f4 1"/>
              <a:gd name="f13" fmla="?: f10 f5 1"/>
              <a:gd name="f14" fmla="*/ f11 1 21600"/>
              <a:gd name="f15" fmla="*/ f12 1 21600"/>
              <a:gd name="f16" fmla="*/ 21600 f11 1"/>
              <a:gd name="f17" fmla="*/ 21600 f12 1"/>
              <a:gd name="f18" fmla="min f15 f14"/>
              <a:gd name="f19" fmla="*/ f16 1 f13"/>
              <a:gd name="f20" fmla="*/ f17 1 f13"/>
              <a:gd name="f21" fmla="val f19"/>
              <a:gd name="f22" fmla="val f20"/>
              <a:gd name="f23" fmla="*/ f6 f18 1"/>
              <a:gd name="f24" fmla="+- f22 0 f6"/>
              <a:gd name="f25" fmla="+- f21 0 f6"/>
              <a:gd name="f26" fmla="*/ f21 f18 1"/>
              <a:gd name="f27" fmla="*/ f22 f18 1"/>
              <a:gd name="f28" fmla="min f25 f24"/>
              <a:gd name="f29" fmla="*/ f28 f7 1"/>
              <a:gd name="f30" fmla="*/ f28 f6 1"/>
              <a:gd name="f31" fmla="*/ f29 1 100000"/>
              <a:gd name="f32" fmla="*/ f30 1 100000"/>
              <a:gd name="f33" fmla="+- f22 0 f31"/>
              <a:gd name="f34" fmla="+- f21 0 f32"/>
              <a:gd name="f35" fmla="*/ f31 29289 1"/>
              <a:gd name="f36" fmla="*/ f32 29289 1"/>
              <a:gd name="f37" fmla="*/ f31 f18 1"/>
              <a:gd name="f38" fmla="*/ f32 f18 1"/>
              <a:gd name="f39" fmla="*/ f35 1 100000"/>
              <a:gd name="f40" fmla="*/ f36 1 100000"/>
              <a:gd name="f41" fmla="*/ f34 f18 1"/>
              <a:gd name="f42" fmla="*/ f33 f18 1"/>
              <a:gd name="f43" fmla="+- f39 0 f40"/>
              <a:gd name="f44" fmla="?: f43 f39 f40"/>
              <a:gd name="f45" fmla="+- f21 0 f44"/>
              <a:gd name="f46" fmla="+- f22 0 f44"/>
              <a:gd name="f47" fmla="*/ f44 f18 1"/>
              <a:gd name="f48" fmla="*/ f45 f18 1"/>
              <a:gd name="f49" fmla="*/ f46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47" r="f48" b="f49"/>
            <a:pathLst>
              <a:path>
                <a:moveTo>
                  <a:pt x="f37" y="f23"/>
                </a:moveTo>
                <a:lnTo>
                  <a:pt x="f41" y="f23"/>
                </a:lnTo>
                <a:arcTo wR="f38" hR="f38" stAng="f2" swAng="f1"/>
                <a:lnTo>
                  <a:pt x="f26" y="f42"/>
                </a:lnTo>
                <a:arcTo wR="f37" hR="f37" stAng="f6" swAng="f1"/>
                <a:lnTo>
                  <a:pt x="f38" y="f27"/>
                </a:lnTo>
                <a:arcTo wR="f38" hR="f38" stAng="f1" swAng="f1"/>
                <a:lnTo>
                  <a:pt x="f23" y="f37"/>
                </a:lnTo>
                <a:arcTo wR="f37" hR="f37" stAng="f0" swAng="f1"/>
                <a:close/>
              </a:path>
            </a:pathLst>
          </a:custGeom>
          <a:gradFill>
            <a:gsLst>
              <a:gs pos="0">
                <a:srgbClr val="71A6DB"/>
              </a:gs>
              <a:gs pos="100000">
                <a:srgbClr val="559BDB"/>
              </a:gs>
            </a:gsLst>
            <a:lin ang="5400000"/>
          </a:gradFill>
          <a:ln cap="flat">
            <a:noFill/>
            <a:prstDash val="solid"/>
          </a:ln>
          <a:effectLst>
            <a:outerShdw dist="19046" dir="5400000" algn="tl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VE" sz="1800" b="0" i="0" u="none" strike="noStrike" kern="0" cap="none" spc="0" baseline="0">
              <a:solidFill>
                <a:srgbClr val="FFFFFF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1955801" y="1425210"/>
            <a:ext cx="1530348" cy="5232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400" b="1" i="0" u="none" strike="noStrike" kern="0" cap="none" spc="0" baseline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Make</a:t>
            </a:r>
            <a:r>
              <a:rPr lang="es-VE" sz="1400" b="1" i="0" u="none" strike="noStrike" kern="0" cap="none" spc="0" baseline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Money</a:t>
            </a:r>
            <a:r>
              <a:rPr lang="es-VE" sz="1400" b="1" i="0" u="none" strike="noStrike" kern="0" cap="none" spc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</a:t>
            </a:r>
            <a:r>
              <a:rPr lang="es-VE" sz="1400" b="1" i="0" u="none" strike="noStrike" kern="0" cap="none" spc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by</a:t>
            </a:r>
            <a:r>
              <a:rPr lang="es-VE" sz="1400" b="1" i="0" u="none" strike="noStrike" kern="0" cap="none" spc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</a:t>
            </a:r>
            <a:r>
              <a:rPr lang="es-VE" sz="1400" b="1" i="0" u="none" strike="noStrike" kern="0" cap="none" spc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Selling</a:t>
            </a:r>
            <a:r>
              <a:rPr lang="es-VE" sz="1400" b="1" i="0" u="none" strike="noStrike" kern="0" cap="none" spc="0" dirty="0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 </a:t>
            </a:r>
            <a:r>
              <a:rPr lang="es-VE" sz="1400" b="1" i="0" u="none" strike="noStrike" kern="0" cap="none" spc="0" dirty="0" err="1" smtClean="0">
                <a:solidFill>
                  <a:srgbClr val="FFFFFF"/>
                </a:solidFill>
                <a:effectLst>
                  <a:outerShdw dist="38096" dir="2700000">
                    <a:srgbClr val="000000"/>
                  </a:outerShdw>
                </a:effectLst>
                <a:uFillTx/>
                <a:latin typeface="Calibri"/>
                <a:ea typeface=""/>
                <a:cs typeface=""/>
              </a:rPr>
              <a:t>Them</a:t>
            </a:r>
            <a:endParaRPr lang="es-VE" sz="1400" b="1" i="0" u="none" strike="noStrike" kern="0" cap="none" spc="0" baseline="0" dirty="0">
              <a:solidFill>
                <a:srgbClr val="FFFFFF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Calibri"/>
              <a:ea typeface=""/>
              <a:cs typeface=""/>
            </a:endParaRPr>
          </a:p>
        </p:txBody>
      </p:sp>
      <p:cxnSp>
        <p:nvCxnSpPr>
          <p:cNvPr id="81" name="Straight Connector 171"/>
          <p:cNvCxnSpPr/>
          <p:nvPr/>
        </p:nvCxnSpPr>
        <p:spPr>
          <a:xfrm flipH="1">
            <a:off x="4147798" y="1658174"/>
            <a:ext cx="9528" cy="1134455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cxnSp>
        <p:nvCxnSpPr>
          <p:cNvPr id="82" name="Straight Arrow Connector 174"/>
          <p:cNvCxnSpPr/>
          <p:nvPr/>
        </p:nvCxnSpPr>
        <p:spPr>
          <a:xfrm flipH="1">
            <a:off x="3556370" y="1652726"/>
            <a:ext cx="592248" cy="0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  <a:tailEnd type="arrow"/>
          </a:ln>
        </p:spPr>
      </p:cxnSp>
      <p:sp>
        <p:nvSpPr>
          <p:cNvPr id="109" name="Rounded Rectangle 103"/>
          <p:cNvSpPr>
            <a:spLocks/>
          </p:cNvSpPr>
          <p:nvPr/>
        </p:nvSpPr>
        <p:spPr bwMode="auto">
          <a:xfrm>
            <a:off x="63355" y="6391690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10" name="TextBox 104"/>
          <p:cNvSpPr txBox="1"/>
          <p:nvPr/>
        </p:nvSpPr>
        <p:spPr bwMode="auto">
          <a:xfrm>
            <a:off x="63332" y="6386818"/>
            <a:ext cx="1296988" cy="277812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Test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11" name="Rounded Rectangle 103"/>
          <p:cNvSpPr>
            <a:spLocks/>
          </p:cNvSpPr>
          <p:nvPr/>
        </p:nvSpPr>
        <p:spPr bwMode="auto">
          <a:xfrm>
            <a:off x="56816" y="6030203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12" name="TextBox 104"/>
          <p:cNvSpPr txBox="1"/>
          <p:nvPr/>
        </p:nvSpPr>
        <p:spPr bwMode="auto">
          <a:xfrm>
            <a:off x="56793" y="6025331"/>
            <a:ext cx="1296988" cy="276999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Redesign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13" name="Rounded Rectangle 103"/>
          <p:cNvSpPr>
            <a:spLocks/>
          </p:cNvSpPr>
          <p:nvPr/>
        </p:nvSpPr>
        <p:spPr bwMode="auto">
          <a:xfrm>
            <a:off x="59826" y="5655665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14" name="TextBox 104"/>
          <p:cNvSpPr txBox="1"/>
          <p:nvPr/>
        </p:nvSpPr>
        <p:spPr bwMode="auto">
          <a:xfrm>
            <a:off x="59803" y="5650793"/>
            <a:ext cx="1296988" cy="277812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Insert</a:t>
            </a: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URL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15" name="Rounded Rectangle 103"/>
          <p:cNvSpPr>
            <a:spLocks/>
          </p:cNvSpPr>
          <p:nvPr/>
        </p:nvSpPr>
        <p:spPr bwMode="auto">
          <a:xfrm>
            <a:off x="53287" y="5285469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16" name="TextBox 104"/>
          <p:cNvSpPr txBox="1"/>
          <p:nvPr/>
        </p:nvSpPr>
        <p:spPr bwMode="auto">
          <a:xfrm>
            <a:off x="53264" y="5280597"/>
            <a:ext cx="1296988" cy="277812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Dudamobil.com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17" name="Rounded Rectangle 103"/>
          <p:cNvSpPr>
            <a:spLocks/>
          </p:cNvSpPr>
          <p:nvPr/>
        </p:nvSpPr>
        <p:spPr bwMode="auto">
          <a:xfrm>
            <a:off x="48107" y="4914693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18" name="TextBox 104"/>
          <p:cNvSpPr txBox="1"/>
          <p:nvPr/>
        </p:nvSpPr>
        <p:spPr bwMode="auto">
          <a:xfrm>
            <a:off x="48084" y="4909821"/>
            <a:ext cx="1296988" cy="277812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Test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21" name="Rounded Rectangle 103"/>
          <p:cNvSpPr>
            <a:spLocks/>
          </p:cNvSpPr>
          <p:nvPr/>
        </p:nvSpPr>
        <p:spPr bwMode="auto">
          <a:xfrm>
            <a:off x="56125" y="3805939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22" name="TextBox 104"/>
          <p:cNvSpPr txBox="1"/>
          <p:nvPr/>
        </p:nvSpPr>
        <p:spPr bwMode="auto">
          <a:xfrm>
            <a:off x="56102" y="3801067"/>
            <a:ext cx="1296988" cy="246221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Search</a:t>
            </a:r>
            <a:r>
              <a:rPr lang="es-VE" sz="1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Mobile </a:t>
            </a:r>
            <a:r>
              <a:rPr lang="es-VE" sz="1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Plugin</a:t>
            </a:r>
            <a:endParaRPr lang="es-VE" sz="1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23" name="Rounded Rectangle 103"/>
          <p:cNvSpPr>
            <a:spLocks/>
          </p:cNvSpPr>
          <p:nvPr/>
        </p:nvSpPr>
        <p:spPr bwMode="auto">
          <a:xfrm>
            <a:off x="51768" y="4167345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24" name="TextBox 104"/>
          <p:cNvSpPr txBox="1"/>
          <p:nvPr/>
        </p:nvSpPr>
        <p:spPr bwMode="auto">
          <a:xfrm>
            <a:off x="51745" y="4162473"/>
            <a:ext cx="1296988" cy="246221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Install</a:t>
            </a:r>
            <a:r>
              <a:rPr lang="es-VE" sz="1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Mobile </a:t>
            </a:r>
            <a:r>
              <a:rPr lang="es-VE" sz="1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Plugin</a:t>
            </a:r>
            <a:endParaRPr lang="es-VE" sz="1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5" name="Rounded Rectangle 103"/>
          <p:cNvSpPr>
            <a:spLocks/>
          </p:cNvSpPr>
          <p:nvPr/>
        </p:nvSpPr>
        <p:spPr bwMode="auto">
          <a:xfrm>
            <a:off x="56119" y="4537458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26" name="TextBox 104"/>
          <p:cNvSpPr txBox="1"/>
          <p:nvPr/>
        </p:nvSpPr>
        <p:spPr bwMode="auto">
          <a:xfrm>
            <a:off x="56096" y="4532586"/>
            <a:ext cx="1296988" cy="269304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15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Set </a:t>
            </a:r>
            <a:r>
              <a:rPr lang="es-VE" sz="115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Permissions</a:t>
            </a:r>
            <a:endParaRPr lang="es-VE" sz="115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27" name="Right Brace 126"/>
          <p:cNvSpPr/>
          <p:nvPr/>
        </p:nvSpPr>
        <p:spPr>
          <a:xfrm>
            <a:off x="1403320" y="3938305"/>
            <a:ext cx="120680" cy="1161394"/>
          </a:xfrm>
          <a:prstGeom prst="rightBrac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ight Brace 127"/>
          <p:cNvSpPr/>
          <p:nvPr/>
        </p:nvSpPr>
        <p:spPr>
          <a:xfrm>
            <a:off x="1403320" y="5441916"/>
            <a:ext cx="117270" cy="1099495"/>
          </a:xfrm>
          <a:prstGeom prst="rightBrac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ight Brace 128"/>
          <p:cNvSpPr/>
          <p:nvPr/>
        </p:nvSpPr>
        <p:spPr>
          <a:xfrm>
            <a:off x="1545992" y="4517820"/>
            <a:ext cx="125367" cy="1467577"/>
          </a:xfrm>
          <a:prstGeom prst="rightBrac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0" name="Straight Connector 142"/>
          <p:cNvCxnSpPr/>
          <p:nvPr/>
        </p:nvCxnSpPr>
        <p:spPr>
          <a:xfrm flipH="1">
            <a:off x="1664427" y="1718170"/>
            <a:ext cx="288064" cy="0"/>
          </a:xfrm>
          <a:prstGeom prst="straightConnector1">
            <a:avLst/>
          </a:prstGeom>
          <a:noFill/>
          <a:ln w="9528" cap="flat">
            <a:solidFill>
              <a:srgbClr val="0070C0"/>
            </a:solidFill>
            <a:prstDash val="solid"/>
            <a:miter/>
          </a:ln>
        </p:spPr>
      </p:cxnSp>
      <p:sp>
        <p:nvSpPr>
          <p:cNvPr id="131" name="Rounded Rectangle 103"/>
          <p:cNvSpPr>
            <a:spLocks/>
          </p:cNvSpPr>
          <p:nvPr/>
        </p:nvSpPr>
        <p:spPr bwMode="auto">
          <a:xfrm>
            <a:off x="54649" y="2765860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32" name="TextBox 104"/>
          <p:cNvSpPr txBox="1"/>
          <p:nvPr/>
        </p:nvSpPr>
        <p:spPr bwMode="auto">
          <a:xfrm>
            <a:off x="54626" y="2760988"/>
            <a:ext cx="1296988" cy="277812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Different</a:t>
            </a: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Prices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33" name="Rounded Rectangle 103"/>
          <p:cNvSpPr>
            <a:spLocks/>
          </p:cNvSpPr>
          <p:nvPr/>
        </p:nvSpPr>
        <p:spPr bwMode="auto">
          <a:xfrm>
            <a:off x="48110" y="2404373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34" name="TextBox 104"/>
          <p:cNvSpPr txBox="1"/>
          <p:nvPr/>
        </p:nvSpPr>
        <p:spPr bwMode="auto">
          <a:xfrm>
            <a:off x="48087" y="2355956"/>
            <a:ext cx="1296988" cy="369332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9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WarriorForum.com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9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ThemeForest.com</a:t>
            </a:r>
            <a:endParaRPr lang="es-VE" sz="9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35" name="Rounded Rectangle 103"/>
          <p:cNvSpPr>
            <a:spLocks/>
          </p:cNvSpPr>
          <p:nvPr/>
        </p:nvSpPr>
        <p:spPr bwMode="auto">
          <a:xfrm>
            <a:off x="51120" y="2029835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36" name="TextBox 104"/>
          <p:cNvSpPr txBox="1"/>
          <p:nvPr/>
        </p:nvSpPr>
        <p:spPr bwMode="auto">
          <a:xfrm>
            <a:off x="51097" y="2024963"/>
            <a:ext cx="1296988" cy="261610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1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Search</a:t>
            </a:r>
            <a:r>
              <a:rPr lang="es-VE" sz="11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VE" sz="11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Companies</a:t>
            </a:r>
            <a:endParaRPr lang="es-VE" sz="11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37" name="Rounded Rectangle 103"/>
          <p:cNvSpPr>
            <a:spLocks/>
          </p:cNvSpPr>
          <p:nvPr/>
        </p:nvSpPr>
        <p:spPr bwMode="auto">
          <a:xfrm>
            <a:off x="44581" y="1659639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38" name="TextBox 104"/>
          <p:cNvSpPr txBox="1"/>
          <p:nvPr/>
        </p:nvSpPr>
        <p:spPr bwMode="auto">
          <a:xfrm>
            <a:off x="44558" y="1654767"/>
            <a:ext cx="1296988" cy="277812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Go</a:t>
            </a: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Everywhere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39" name="Rounded Rectangle 103"/>
          <p:cNvSpPr>
            <a:spLocks/>
          </p:cNvSpPr>
          <p:nvPr/>
        </p:nvSpPr>
        <p:spPr bwMode="auto">
          <a:xfrm>
            <a:off x="39401" y="1288863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40" name="TextBox 104"/>
          <p:cNvSpPr txBox="1"/>
          <p:nvPr/>
        </p:nvSpPr>
        <p:spPr bwMode="auto">
          <a:xfrm>
            <a:off x="39378" y="1283991"/>
            <a:ext cx="1296988" cy="277812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Go</a:t>
            </a: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Social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41" name="Rounded Rectangle 103"/>
          <p:cNvSpPr>
            <a:spLocks/>
          </p:cNvSpPr>
          <p:nvPr/>
        </p:nvSpPr>
        <p:spPr bwMode="auto">
          <a:xfrm>
            <a:off x="47419" y="180109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42" name="TextBox 104"/>
          <p:cNvSpPr txBox="1"/>
          <p:nvPr/>
        </p:nvSpPr>
        <p:spPr bwMode="auto">
          <a:xfrm>
            <a:off x="47396" y="175237"/>
            <a:ext cx="1296988" cy="276999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Go</a:t>
            </a: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Local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43" name="Rounded Rectangle 103"/>
          <p:cNvSpPr>
            <a:spLocks/>
          </p:cNvSpPr>
          <p:nvPr/>
        </p:nvSpPr>
        <p:spPr bwMode="auto">
          <a:xfrm>
            <a:off x="43062" y="541515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44" name="TextBox 104"/>
          <p:cNvSpPr txBox="1"/>
          <p:nvPr/>
        </p:nvSpPr>
        <p:spPr bwMode="auto">
          <a:xfrm>
            <a:off x="43039" y="536643"/>
            <a:ext cx="1296988" cy="276999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</a:t>
            </a: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Surfing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5" name="Rounded Rectangle 103"/>
          <p:cNvSpPr>
            <a:spLocks/>
          </p:cNvSpPr>
          <p:nvPr/>
        </p:nvSpPr>
        <p:spPr bwMode="auto">
          <a:xfrm>
            <a:off x="47413" y="911628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46" name="TextBox 104"/>
          <p:cNvSpPr txBox="1"/>
          <p:nvPr/>
        </p:nvSpPr>
        <p:spPr bwMode="auto">
          <a:xfrm>
            <a:off x="47390" y="906756"/>
            <a:ext cx="1296988" cy="269304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15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Go</a:t>
            </a:r>
            <a:r>
              <a:rPr lang="es-VE" sz="115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Personal</a:t>
            </a:r>
            <a:endParaRPr lang="es-VE" sz="115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47" name="Right Brace 146"/>
          <p:cNvSpPr/>
          <p:nvPr/>
        </p:nvSpPr>
        <p:spPr>
          <a:xfrm>
            <a:off x="1394614" y="312475"/>
            <a:ext cx="120680" cy="1161394"/>
          </a:xfrm>
          <a:prstGeom prst="rightBrac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ight Brace 147"/>
          <p:cNvSpPr/>
          <p:nvPr/>
        </p:nvSpPr>
        <p:spPr>
          <a:xfrm>
            <a:off x="1394614" y="1816087"/>
            <a:ext cx="105034" cy="1449628"/>
          </a:xfrm>
          <a:prstGeom prst="rightBrac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ight Brace 148"/>
          <p:cNvSpPr/>
          <p:nvPr/>
        </p:nvSpPr>
        <p:spPr>
          <a:xfrm>
            <a:off x="1541851" y="909408"/>
            <a:ext cx="86318" cy="1625744"/>
          </a:xfrm>
          <a:prstGeom prst="rightBrac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ounded Rectangle 103"/>
          <p:cNvSpPr>
            <a:spLocks/>
          </p:cNvSpPr>
          <p:nvPr/>
        </p:nvSpPr>
        <p:spPr bwMode="auto">
          <a:xfrm>
            <a:off x="50291" y="3135975"/>
            <a:ext cx="1296277" cy="286187"/>
          </a:xfrm>
          <a:custGeom>
            <a:avLst/>
            <a:gdLst>
              <a:gd name="T0" fmla="*/ 648072 w 1296143"/>
              <a:gd name="T1" fmla="*/ 0 h 535417"/>
              <a:gd name="T2" fmla="*/ 1296143 w 1296143"/>
              <a:gd name="T3" fmla="*/ 267709 h 535417"/>
              <a:gd name="T4" fmla="*/ 648072 w 1296143"/>
              <a:gd name="T5" fmla="*/ 535417 h 535417"/>
              <a:gd name="T6" fmla="*/ 0 w 1296143"/>
              <a:gd name="T7" fmla="*/ 267709 h 535417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6137 w 1296143"/>
              <a:gd name="T13" fmla="*/ 26137 h 535417"/>
              <a:gd name="T14" fmla="*/ 1270006 w 1296143"/>
              <a:gd name="T15" fmla="*/ 509280 h 5354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143" h="535417">
                <a:moveTo>
                  <a:pt x="89236" y="0"/>
                </a:moveTo>
                <a:lnTo>
                  <a:pt x="89236" y="0"/>
                </a:lnTo>
                <a:cubicBezTo>
                  <a:pt x="39952" y="-1"/>
                  <a:pt x="0" y="39952"/>
                  <a:pt x="0" y="89235"/>
                </a:cubicBezTo>
                <a:lnTo>
                  <a:pt x="0" y="446181"/>
                </a:lnTo>
                <a:lnTo>
                  <a:pt x="0" y="446180"/>
                </a:lnTo>
                <a:cubicBezTo>
                  <a:pt x="-1" y="495464"/>
                  <a:pt x="39952" y="535416"/>
                  <a:pt x="89235" y="535417"/>
                </a:cubicBezTo>
                <a:lnTo>
                  <a:pt x="1206907" y="535417"/>
                </a:lnTo>
                <a:cubicBezTo>
                  <a:pt x="1256190" y="535416"/>
                  <a:pt x="1296143" y="495464"/>
                  <a:pt x="1296143" y="446181"/>
                </a:cubicBezTo>
                <a:lnTo>
                  <a:pt x="1296143" y="89236"/>
                </a:lnTo>
                <a:cubicBezTo>
                  <a:pt x="1296143" y="39952"/>
                  <a:pt x="1256190" y="0"/>
                  <a:pt x="1206907" y="0"/>
                </a:cubicBezTo>
                <a:lnTo>
                  <a:pt x="89236" y="0"/>
                </a:lnTo>
                <a:close/>
              </a:path>
            </a:pathLst>
          </a:custGeom>
          <a:gradFill rotWithShape="0"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en-US"/>
          </a:p>
        </p:txBody>
      </p:sp>
      <p:sp>
        <p:nvSpPr>
          <p:cNvPr id="151" name="TextBox 104"/>
          <p:cNvSpPr txBox="1"/>
          <p:nvPr/>
        </p:nvSpPr>
        <p:spPr bwMode="auto">
          <a:xfrm>
            <a:off x="50268" y="3131103"/>
            <a:ext cx="1296988" cy="276999"/>
          </a:xfrm>
          <a:prstGeom prst="rect">
            <a:avLst/>
          </a:prstGeom>
          <a:noFill/>
          <a:ln cap="flat">
            <a:noFill/>
          </a:ln>
        </p:spPr>
        <p:txBody>
          <a:bodyPr anchorCtr="1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Consider </a:t>
            </a:r>
            <a:r>
              <a:rPr lang="es-VE" sz="1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Skills</a:t>
            </a:r>
            <a:endParaRPr lang="es-VE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80</Words>
  <Application>Microsoft Office PowerPoint</Application>
  <PresentationFormat>On-screen Show (4:3)</PresentationFormat>
  <Paragraphs>34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78</cp:revision>
  <dcterms:created xsi:type="dcterms:W3CDTF">2013-06-02T00:21:55Z</dcterms:created>
  <dcterms:modified xsi:type="dcterms:W3CDTF">2014-02-24T20:37:49Z</dcterms:modified>
</cp:coreProperties>
</file>