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64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"/>
                <a:cs typeface="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" name="Date Placeholder 2"/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"/>
                <a:cs typeface=""/>
              </a:defRPr>
            </a:lvl1pPr>
          </a:lstStyle>
          <a:p>
            <a:pPr lvl="0"/>
            <a:fld id="{31E40563-187C-40E7-9F35-958BF2D086F6}" type="datetime1">
              <a:rPr lang="en-US"/>
              <a:pPr lvl="0"/>
              <a:t>4/21/2014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099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5" name="Notes Placeholder 4"/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"/>
                <a:cs typeface="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"/>
                <a:cs typeface=""/>
              </a:defRPr>
            </a:lvl1pPr>
          </a:lstStyle>
          <a:p>
            <a:pPr lvl="0"/>
            <a:fld id="{96DA967D-9800-4048-8516-09F58AA0F86B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530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  <a:ea typeface=""/>
        <a:cs typeface="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  <a:ea typeface=""/>
        <a:cs typeface="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  <a:ea typeface=""/>
        <a:cs typeface="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  <a:ea typeface=""/>
        <a:cs typeface="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  <a:ea typeface=""/>
        <a:cs typeface="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008DD69-282A-4E14-BDF9-D59B6A8CD273}" type="slidenum">
              <a:t>1</a:t>
            </a:fld>
            <a:endParaRPr lang="en-US" sz="1200" b="0" i="0" u="none" strike="noStrike" kern="1200" cap="none" spc="0" baseline="0" dirty="0">
              <a:solidFill>
                <a:srgbClr val="000000"/>
              </a:solidFill>
              <a:uFillTx/>
              <a:latin typeface="Calibri" pitchFamily="34"/>
              <a:ea typeface="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433384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685800" y="2130423"/>
            <a:ext cx="7772400" cy="147002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3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  <a:endParaRPr lang="es-V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E36E021-9113-455E-AA36-D63C1A4D4DCC}" type="datetime1">
              <a:rPr lang="en-US"/>
              <a:pPr lvl="0"/>
              <a:t>4/21/2014</a:t>
            </a:fld>
            <a:endParaRPr lang="es-VE" dirty="0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 dirty="0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49EA590-9C27-414E-8AB6-25711EFD0EDF}" type="slidenum"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76861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2D79143-62D3-46A0-A599-AB5CD88DF958}" type="datetime1">
              <a:rPr lang="en-US"/>
              <a:pPr lvl="0"/>
              <a:t>4/21/2014</a:t>
            </a:fld>
            <a:endParaRPr lang="es-VE" dirty="0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 dirty="0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B9989DA-4F84-4465-8868-A78DE4364983}" type="slidenum"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1273683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9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457200" y="274640"/>
            <a:ext cx="6019796" cy="5851529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7F414CA-6F5C-4E4E-ABFA-AFC5A18081B4}" type="datetime1">
              <a:rPr lang="en-US"/>
              <a:pPr lvl="0"/>
              <a:t>4/21/2014</a:t>
            </a:fld>
            <a:endParaRPr lang="es-VE" dirty="0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 dirty="0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DD901BF-871F-42BE-A698-1C0EF86F33DC}" type="slidenum"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04849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62BBD38-6483-48F4-8A24-868350A33B27}" type="datetime1">
              <a:rPr lang="en-US"/>
              <a:pPr lvl="0"/>
              <a:t>4/21/2014</a:t>
            </a:fld>
            <a:endParaRPr lang="es-VE" dirty="0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 dirty="0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B9165A9-1A71-4FC3-B427-6FA7453230C2}" type="slidenum"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02986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722311" y="4406895"/>
            <a:ext cx="7772400" cy="1362071"/>
          </a:xfrm>
        </p:spPr>
        <p:txBody>
          <a:bodyPr anchor="t" anchorCtr="0"/>
          <a:lstStyle>
            <a:lvl1pPr algn="l">
              <a:defRPr sz="4000" b="1" cap="all"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22311" y="2906713"/>
            <a:ext cx="7772400" cy="1500182"/>
          </a:xfrm>
        </p:spPr>
        <p:txBody>
          <a:bodyPr anchor="b"/>
          <a:lstStyle>
            <a:lvl1pPr marL="0" indent="0">
              <a:spcBef>
                <a:spcPts val="500"/>
              </a:spcBef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9E3D03B-1DF3-445D-83D2-6359768DD944}" type="datetime1">
              <a:rPr lang="en-US"/>
              <a:pPr lvl="0"/>
              <a:t>4/21/2014</a:t>
            </a:fld>
            <a:endParaRPr lang="es-VE" dirty="0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 dirty="0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23335FD-93C5-4CE9-A269-6A5E1FE1B463}" type="slidenum"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136707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4038603" cy="4525959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4525959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5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0AFFC7C-81F4-4957-8B2F-0E216F732CFC}" type="datetime1">
              <a:rPr lang="en-US"/>
              <a:pPr lvl="0"/>
              <a:t>4/21/2014</a:t>
            </a:fld>
            <a:endParaRPr lang="es-VE" dirty="0"/>
          </a:p>
        </p:txBody>
      </p:sp>
      <p:sp>
        <p:nvSpPr>
          <p:cNvPr id="6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 dirty="0"/>
          </a:p>
        </p:txBody>
      </p:sp>
      <p:sp>
        <p:nvSpPr>
          <p:cNvPr id="7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75EBB19-BB49-4444-8BE8-82D2BADDD9A9}" type="slidenum"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145325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4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57200" y="2174872"/>
            <a:ext cx="4040184" cy="3951286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4645023" y="1535113"/>
            <a:ext cx="4041776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4645023" y="2174872"/>
            <a:ext cx="4041776" cy="3951286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7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EF6E95D-CAAC-48D1-B78A-1948384EF0B2}" type="datetime1">
              <a:rPr lang="en-US"/>
              <a:pPr lvl="0"/>
              <a:t>4/21/2014</a:t>
            </a:fld>
            <a:endParaRPr lang="es-VE" dirty="0"/>
          </a:p>
        </p:txBody>
      </p:sp>
      <p:sp>
        <p:nvSpPr>
          <p:cNvPr id="8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 dirty="0"/>
          </a:p>
        </p:txBody>
      </p:sp>
      <p:sp>
        <p:nvSpPr>
          <p:cNvPr id="9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044DF4D-5E58-4D6F-A894-D99D797753E4}" type="slidenum"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18260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6F9CF2E-2C77-4A3F-BDD5-8B54A47BB288}" type="datetime1">
              <a:rPr lang="en-US"/>
              <a:pPr lvl="0"/>
              <a:t>4/21/2014</a:t>
            </a:fld>
            <a:endParaRPr lang="es-VE" dirty="0"/>
          </a:p>
        </p:txBody>
      </p:sp>
      <p:sp>
        <p:nvSpPr>
          <p:cNvPr id="4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 dirty="0"/>
          </a:p>
        </p:txBody>
      </p:sp>
      <p:sp>
        <p:nvSpPr>
          <p:cNvPr id="5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F5F70B7-8004-45F9-8038-7E0C20A4E5AC}" type="slidenum"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76415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6D09A01-DC4F-4175-AE65-E1DDFCBEE59A}" type="datetime1">
              <a:rPr lang="en-US"/>
              <a:pPr lvl="0"/>
              <a:t>4/21/2014</a:t>
            </a:fld>
            <a:endParaRPr lang="es-VE" dirty="0"/>
          </a:p>
        </p:txBody>
      </p:sp>
      <p:sp>
        <p:nvSpPr>
          <p:cNvPr id="3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 dirty="0"/>
          </a:p>
        </p:txBody>
      </p:sp>
      <p:sp>
        <p:nvSpPr>
          <p:cNvPr id="4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62101A4-59D3-45AD-9639-D9E8A9514A28}" type="slidenum"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81846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200" y="273048"/>
            <a:ext cx="3008311" cy="1162046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3575047" y="273048"/>
            <a:ext cx="5111752" cy="585311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457200" y="1435095"/>
            <a:ext cx="3008311" cy="4691064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DB9E131-043C-4255-819E-A15CEFFC55F9}" type="datetime1">
              <a:rPr lang="en-US"/>
              <a:pPr lvl="0"/>
              <a:t>4/21/2014</a:t>
            </a:fld>
            <a:endParaRPr lang="es-VE" dirty="0"/>
          </a:p>
        </p:txBody>
      </p:sp>
      <p:sp>
        <p:nvSpPr>
          <p:cNvPr id="6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 dirty="0"/>
          </a:p>
        </p:txBody>
      </p:sp>
      <p:sp>
        <p:nvSpPr>
          <p:cNvPr id="7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742C7CF-5026-46B7-95C3-25F159A30B7F}" type="slidenum"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63857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5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lang="es-VE"/>
            </a:lvl1pPr>
          </a:lstStyle>
          <a:p>
            <a:pPr lvl="0"/>
            <a:endParaRPr lang="es-VE" dirty="0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1792288" y="5367335"/>
            <a:ext cx="5486400" cy="804864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DD0E64F-9B0B-43C8-8A27-EE6F60E27BCE}" type="datetime1">
              <a:rPr lang="en-US"/>
              <a:pPr lvl="0"/>
              <a:t>4/21/2014</a:t>
            </a:fld>
            <a:endParaRPr lang="es-VE" dirty="0"/>
          </a:p>
        </p:txBody>
      </p:sp>
      <p:sp>
        <p:nvSpPr>
          <p:cNvPr id="6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 dirty="0"/>
          </a:p>
        </p:txBody>
      </p:sp>
      <p:sp>
        <p:nvSpPr>
          <p:cNvPr id="7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05BF42A-0EF6-445A-BE80-4C1DBB5E70A9}" type="slidenum"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17398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457200" y="6356351"/>
            <a:ext cx="213359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  <a:ea typeface=""/>
                <a:cs typeface=""/>
              </a:defRPr>
            </a:lvl1pPr>
          </a:lstStyle>
          <a:p>
            <a:pPr lvl="0"/>
            <a:fld id="{A50C18B9-6A3B-42FA-B176-11C67E32208F}" type="datetime1">
              <a:rPr lang="en-US"/>
              <a:pPr lvl="0"/>
              <a:t>4/21/2014</a:t>
            </a:fld>
            <a:endParaRPr lang="es-VE" dirty="0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124203" y="6356351"/>
            <a:ext cx="2895603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VE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  <a:ea typeface=""/>
                <a:cs typeface=""/>
              </a:defRPr>
            </a:lvl1pPr>
          </a:lstStyle>
          <a:p>
            <a:pPr lvl="0"/>
            <a:endParaRPr lang="es-VE" dirty="0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553203" y="6356351"/>
            <a:ext cx="213359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VE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  <a:ea typeface=""/>
                <a:cs typeface=""/>
              </a:defRPr>
            </a:lvl1pPr>
          </a:lstStyle>
          <a:p>
            <a:pPr lvl="0"/>
            <a:fld id="{D44C9D12-054C-459B-9279-B5D132994AE8}" type="slidenum">
              <a:t>‹#›</a:t>
            </a:fld>
            <a:endParaRPr lang="es-V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L="0" marR="0" lvl="0" indent="0" algn="ctr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"/>
          <a:ea typeface=""/>
          <a:cs typeface=""/>
        </a:defRPr>
      </a:lvl1pPr>
    </p:titleStyle>
    <p:bodyStyle>
      <a:lvl1pPr marL="342900" marR="0" lvl="0" indent="-342900" algn="l" defTabSz="914400" rtl="0" fontAlgn="auto" hangingPunct="1">
        <a:lnSpc>
          <a:spcPct val="100000"/>
        </a:lnSpc>
        <a:spcBef>
          <a:spcPts val="800"/>
        </a:spcBef>
        <a:spcAft>
          <a:spcPts val="0"/>
        </a:spcAft>
        <a:buSzPct val="100000"/>
        <a:buFont typeface="Arial" pitchFamily="34"/>
        <a:buChar char="•"/>
        <a:tabLst/>
        <a:defRPr lang="en-US" sz="3200" b="0" i="0" u="none" strike="noStrike" kern="1200" cap="none" spc="0" baseline="0">
          <a:solidFill>
            <a:srgbClr val="000000"/>
          </a:solidFill>
          <a:uFillTx/>
          <a:latin typeface="Calibri"/>
          <a:ea typeface=""/>
          <a:cs typeface=""/>
        </a:defRPr>
      </a:lvl1pPr>
      <a:lvl2pPr marL="742950" marR="0" lvl="1" indent="-285750" algn="l" defTabSz="914400" rtl="0" fontAlgn="auto" hangingPunct="1">
        <a:lnSpc>
          <a:spcPct val="100000"/>
        </a:lnSpc>
        <a:spcBef>
          <a:spcPts val="700"/>
        </a:spcBef>
        <a:spcAft>
          <a:spcPts val="0"/>
        </a:spcAft>
        <a:buSzPct val="100000"/>
        <a:buFont typeface="Arial" pitchFamily="34"/>
        <a:buChar char="–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  <a:ea typeface=""/>
          <a:cs typeface=""/>
        </a:defRPr>
      </a:lvl2pPr>
      <a:lvl3pPr marL="1143000" marR="0" lvl="2" indent="-228600" algn="l" defTabSz="914400" rtl="0" fontAlgn="auto" hangingPunct="1">
        <a:lnSpc>
          <a:spcPct val="100000"/>
        </a:lnSpc>
        <a:spcBef>
          <a:spcPts val="6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  <a:ea typeface=""/>
          <a:cs typeface=""/>
        </a:defRPr>
      </a:lvl3pPr>
      <a:lvl4pPr marL="1600200" marR="0" lvl="3" indent="-228600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–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  <a:ea typeface=""/>
          <a:cs typeface=""/>
        </a:defRPr>
      </a:lvl4pPr>
      <a:lvl5pPr marL="2057400" marR="0" lvl="4" indent="-228600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SzPct val="100000"/>
        <a:buFont typeface="Arial" pitchFamily="34"/>
        <a:buChar char="»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  <a:ea typeface=""/>
          <a:cs typeface="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85"/>
          <p:cNvGrpSpPr/>
          <p:nvPr/>
        </p:nvGrpSpPr>
        <p:grpSpPr>
          <a:xfrm>
            <a:off x="45581" y="53891"/>
            <a:ext cx="9141965" cy="6641177"/>
            <a:chOff x="45581" y="53891"/>
            <a:chExt cx="9141965" cy="6641177"/>
          </a:xfrm>
        </p:grpSpPr>
        <p:sp>
          <p:nvSpPr>
            <p:cNvPr id="3" name="Round Diagonal Corner Rectangle 151"/>
            <p:cNvSpPr/>
            <p:nvPr/>
          </p:nvSpPr>
          <p:spPr>
            <a:xfrm>
              <a:off x="2011776" y="5875474"/>
              <a:ext cx="1512883" cy="522286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val 16667"/>
                <a:gd name="f8" fmla="abs f3"/>
                <a:gd name="f9" fmla="abs f4"/>
                <a:gd name="f10" fmla="abs f5"/>
                <a:gd name="f11" fmla="?: f8 f3 1"/>
                <a:gd name="f12" fmla="?: f9 f4 1"/>
                <a:gd name="f13" fmla="?: f10 f5 1"/>
                <a:gd name="f14" fmla="*/ f11 1 21600"/>
                <a:gd name="f15" fmla="*/ f12 1 21600"/>
                <a:gd name="f16" fmla="*/ 21600 f11 1"/>
                <a:gd name="f17" fmla="*/ 21600 f12 1"/>
                <a:gd name="f18" fmla="min f15 f14"/>
                <a:gd name="f19" fmla="*/ f16 1 f13"/>
                <a:gd name="f20" fmla="*/ f17 1 f13"/>
                <a:gd name="f21" fmla="val f19"/>
                <a:gd name="f22" fmla="val f20"/>
                <a:gd name="f23" fmla="*/ f6 f18 1"/>
                <a:gd name="f24" fmla="+- f22 0 f6"/>
                <a:gd name="f25" fmla="+- f21 0 f6"/>
                <a:gd name="f26" fmla="*/ f21 f18 1"/>
                <a:gd name="f27" fmla="*/ f22 f18 1"/>
                <a:gd name="f28" fmla="min f25 f24"/>
                <a:gd name="f29" fmla="*/ f28 f7 1"/>
                <a:gd name="f30" fmla="*/ f28 f6 1"/>
                <a:gd name="f31" fmla="*/ f29 1 100000"/>
                <a:gd name="f32" fmla="*/ f30 1 100000"/>
                <a:gd name="f33" fmla="+- f22 0 f31"/>
                <a:gd name="f34" fmla="+- f21 0 f32"/>
                <a:gd name="f35" fmla="*/ f31 29289 1"/>
                <a:gd name="f36" fmla="*/ f32 29289 1"/>
                <a:gd name="f37" fmla="*/ f31 f18 1"/>
                <a:gd name="f38" fmla="*/ f32 f18 1"/>
                <a:gd name="f39" fmla="*/ f35 1 100000"/>
                <a:gd name="f40" fmla="*/ f36 1 100000"/>
                <a:gd name="f41" fmla="*/ f34 f18 1"/>
                <a:gd name="f42" fmla="*/ f33 f18 1"/>
                <a:gd name="f43" fmla="+- f39 0 f40"/>
                <a:gd name="f44" fmla="?: f43 f39 f40"/>
                <a:gd name="f45" fmla="+- f21 0 f44"/>
                <a:gd name="f46" fmla="+- f22 0 f44"/>
                <a:gd name="f47" fmla="*/ f44 f18 1"/>
                <a:gd name="f48" fmla="*/ f45 f18 1"/>
                <a:gd name="f49" fmla="*/ f46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47" r="f48" b="f49"/>
              <a:pathLst>
                <a:path>
                  <a:moveTo>
                    <a:pt x="f37" y="f23"/>
                  </a:moveTo>
                  <a:lnTo>
                    <a:pt x="f41" y="f23"/>
                  </a:lnTo>
                  <a:arcTo wR="f38" hR="f38" stAng="f2" swAng="f1"/>
                  <a:lnTo>
                    <a:pt x="f26" y="f42"/>
                  </a:lnTo>
                  <a:arcTo wR="f37" hR="f37" stAng="f6" swAng="f1"/>
                  <a:lnTo>
                    <a:pt x="f38" y="f27"/>
                  </a:lnTo>
                  <a:arcTo wR="f38" hR="f38" stAng="f1" swAng="f1"/>
                  <a:lnTo>
                    <a:pt x="f23" y="f37"/>
                  </a:lnTo>
                  <a:arcTo wR="f37" hR="f37" stAng="f0" swAng="f1"/>
                  <a:close/>
                </a:path>
              </a:pathLst>
            </a:custGeom>
            <a:gradFill>
              <a:gsLst>
                <a:gs pos="0">
                  <a:srgbClr val="71A6DB"/>
                </a:gs>
                <a:gs pos="100000">
                  <a:srgbClr val="559BDB"/>
                </a:gs>
              </a:gsLst>
              <a:lin ang="5400000"/>
            </a:gradFill>
            <a:ln cap="flat">
              <a:noFill/>
              <a:prstDash val="solid"/>
            </a:ln>
            <a:effectLst>
              <a:outerShdw dist="19046" dir="5400000" algn="tl">
                <a:srgbClr val="000000">
                  <a:alpha val="63000"/>
                </a:srgbClr>
              </a:outerShd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VE" sz="1800" b="0" i="0" u="none" strike="noStrike" kern="0" cap="none" spc="0" baseline="0" dirty="0">
                <a:solidFill>
                  <a:srgbClr val="FFFFFF"/>
                </a:solidFill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" name="Round Diagonal Corner Rectangle 17"/>
            <p:cNvSpPr/>
            <p:nvPr/>
          </p:nvSpPr>
          <p:spPr>
            <a:xfrm>
              <a:off x="5552211" y="533880"/>
              <a:ext cx="1512883" cy="523878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val 16667"/>
                <a:gd name="f8" fmla="abs f3"/>
                <a:gd name="f9" fmla="abs f4"/>
                <a:gd name="f10" fmla="abs f5"/>
                <a:gd name="f11" fmla="?: f8 f3 1"/>
                <a:gd name="f12" fmla="?: f9 f4 1"/>
                <a:gd name="f13" fmla="?: f10 f5 1"/>
                <a:gd name="f14" fmla="*/ f11 1 21600"/>
                <a:gd name="f15" fmla="*/ f12 1 21600"/>
                <a:gd name="f16" fmla="*/ 21600 f11 1"/>
                <a:gd name="f17" fmla="*/ 21600 f12 1"/>
                <a:gd name="f18" fmla="min f15 f14"/>
                <a:gd name="f19" fmla="*/ f16 1 f13"/>
                <a:gd name="f20" fmla="*/ f17 1 f13"/>
                <a:gd name="f21" fmla="val f19"/>
                <a:gd name="f22" fmla="val f20"/>
                <a:gd name="f23" fmla="*/ f6 f18 1"/>
                <a:gd name="f24" fmla="+- f22 0 f6"/>
                <a:gd name="f25" fmla="+- f21 0 f6"/>
                <a:gd name="f26" fmla="*/ f21 f18 1"/>
                <a:gd name="f27" fmla="*/ f22 f18 1"/>
                <a:gd name="f28" fmla="min f25 f24"/>
                <a:gd name="f29" fmla="*/ f28 f7 1"/>
                <a:gd name="f30" fmla="*/ f28 f6 1"/>
                <a:gd name="f31" fmla="*/ f29 1 100000"/>
                <a:gd name="f32" fmla="*/ f30 1 100000"/>
                <a:gd name="f33" fmla="+- f22 0 f31"/>
                <a:gd name="f34" fmla="+- f21 0 f32"/>
                <a:gd name="f35" fmla="*/ f31 29289 1"/>
                <a:gd name="f36" fmla="*/ f32 29289 1"/>
                <a:gd name="f37" fmla="*/ f31 f18 1"/>
                <a:gd name="f38" fmla="*/ f32 f18 1"/>
                <a:gd name="f39" fmla="*/ f35 1 100000"/>
                <a:gd name="f40" fmla="*/ f36 1 100000"/>
                <a:gd name="f41" fmla="*/ f34 f18 1"/>
                <a:gd name="f42" fmla="*/ f33 f18 1"/>
                <a:gd name="f43" fmla="+- f39 0 f40"/>
                <a:gd name="f44" fmla="?: f43 f39 f40"/>
                <a:gd name="f45" fmla="+- f21 0 f44"/>
                <a:gd name="f46" fmla="+- f22 0 f44"/>
                <a:gd name="f47" fmla="*/ f44 f18 1"/>
                <a:gd name="f48" fmla="*/ f45 f18 1"/>
                <a:gd name="f49" fmla="*/ f46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47" r="f48" b="f49"/>
              <a:pathLst>
                <a:path>
                  <a:moveTo>
                    <a:pt x="f37" y="f23"/>
                  </a:moveTo>
                  <a:lnTo>
                    <a:pt x="f41" y="f23"/>
                  </a:lnTo>
                  <a:arcTo wR="f38" hR="f38" stAng="f2" swAng="f1"/>
                  <a:lnTo>
                    <a:pt x="f26" y="f42"/>
                  </a:lnTo>
                  <a:arcTo wR="f37" hR="f37" stAng="f6" swAng="f1"/>
                  <a:lnTo>
                    <a:pt x="f38" y="f27"/>
                  </a:lnTo>
                  <a:arcTo wR="f38" hR="f38" stAng="f1" swAng="f1"/>
                  <a:lnTo>
                    <a:pt x="f23" y="f37"/>
                  </a:lnTo>
                  <a:arcTo wR="f37" hR="f37" stAng="f0" swAng="f1"/>
                  <a:close/>
                </a:path>
              </a:pathLst>
            </a:custGeom>
            <a:gradFill>
              <a:gsLst>
                <a:gs pos="0">
                  <a:srgbClr val="71A6DB"/>
                </a:gs>
                <a:gs pos="100000">
                  <a:srgbClr val="559BDB"/>
                </a:gs>
              </a:gsLst>
              <a:lin ang="5400000"/>
            </a:gradFill>
            <a:ln cap="flat">
              <a:noFill/>
              <a:prstDash val="solid"/>
            </a:ln>
            <a:effectLst>
              <a:outerShdw dist="19046" dir="5400000" algn="tl">
                <a:srgbClr val="000000">
                  <a:alpha val="63000"/>
                </a:srgbClr>
              </a:outerShd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VE" sz="1800" b="0" i="0" u="none" strike="noStrike" kern="0" cap="none" spc="0" baseline="0" dirty="0">
                <a:solidFill>
                  <a:srgbClr val="FFFFFF"/>
                </a:solidFill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" name="Oval 3"/>
            <p:cNvSpPr/>
            <p:nvPr/>
          </p:nvSpPr>
          <p:spPr>
            <a:xfrm>
              <a:off x="3635791" y="2952908"/>
              <a:ext cx="1887669" cy="76396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87477"/>
                <a:gd name="f7" fmla="val 763880"/>
                <a:gd name="f8" fmla="val 381940"/>
                <a:gd name="f9" fmla="val 381939"/>
                <a:gd name="f10" fmla="val 592879"/>
                <a:gd name="f11" fmla="val 422526"/>
                <a:gd name="f12" fmla="val 943739"/>
                <a:gd name="f13" fmla="val 1464951"/>
                <a:gd name="f14" fmla="val 1887478"/>
                <a:gd name="f15" fmla="val 171000"/>
                <a:gd name="f16" fmla="+- 0 0 1"/>
                <a:gd name="f17" fmla="+- 0 0 -360"/>
                <a:gd name="f18" fmla="+- 0 0 -90"/>
                <a:gd name="f19" fmla="+- 0 0 -180"/>
                <a:gd name="f20" fmla="+- 0 0 -270"/>
                <a:gd name="f21" fmla="*/ f3 1 1887477"/>
                <a:gd name="f22" fmla="*/ f4 1 763880"/>
                <a:gd name="f23" fmla="+- f7 0 f5"/>
                <a:gd name="f24" fmla="+- f6 0 f5"/>
                <a:gd name="f25" fmla="*/ f17 f0 1"/>
                <a:gd name="f26" fmla="*/ f18 f0 1"/>
                <a:gd name="f27" fmla="*/ f19 f0 1"/>
                <a:gd name="f28" fmla="*/ f20 f0 1"/>
                <a:gd name="f29" fmla="*/ f24 1 1887477"/>
                <a:gd name="f30" fmla="*/ f23 1 763880"/>
                <a:gd name="f31" fmla="*/ 943739 f24 1"/>
                <a:gd name="f32" fmla="*/ 0 f23 1"/>
                <a:gd name="f33" fmla="*/ 1887477 f24 1"/>
                <a:gd name="f34" fmla="*/ 381940 f23 1"/>
                <a:gd name="f35" fmla="*/ 763880 f23 1"/>
                <a:gd name="f36" fmla="*/ 0 f24 1"/>
                <a:gd name="f37" fmla="*/ 276415 f24 1"/>
                <a:gd name="f38" fmla="*/ 111868 f23 1"/>
                <a:gd name="f39" fmla="*/ 652012 f23 1"/>
                <a:gd name="f40" fmla="*/ 1611062 f24 1"/>
                <a:gd name="f41" fmla="*/ f25 1 f2"/>
                <a:gd name="f42" fmla="*/ f26 1 f2"/>
                <a:gd name="f43" fmla="*/ f27 1 f2"/>
                <a:gd name="f44" fmla="*/ f28 1 f2"/>
                <a:gd name="f45" fmla="*/ f31 1 1887477"/>
                <a:gd name="f46" fmla="*/ f32 1 763880"/>
                <a:gd name="f47" fmla="*/ f33 1 1887477"/>
                <a:gd name="f48" fmla="*/ f34 1 763880"/>
                <a:gd name="f49" fmla="*/ f35 1 763880"/>
                <a:gd name="f50" fmla="*/ f36 1 1887477"/>
                <a:gd name="f51" fmla="*/ f37 1 1887477"/>
                <a:gd name="f52" fmla="*/ f38 1 763880"/>
                <a:gd name="f53" fmla="*/ f39 1 763880"/>
                <a:gd name="f54" fmla="*/ f40 1 1887477"/>
                <a:gd name="f55" fmla="+- f41 0 f1"/>
                <a:gd name="f56" fmla="+- f42 0 f1"/>
                <a:gd name="f57" fmla="+- f43 0 f1"/>
                <a:gd name="f58" fmla="+- f44 0 f1"/>
                <a:gd name="f59" fmla="*/ f45 1 f29"/>
                <a:gd name="f60" fmla="*/ f46 1 f30"/>
                <a:gd name="f61" fmla="*/ f47 1 f29"/>
                <a:gd name="f62" fmla="*/ f48 1 f30"/>
                <a:gd name="f63" fmla="*/ f49 1 f30"/>
                <a:gd name="f64" fmla="*/ f50 1 f29"/>
                <a:gd name="f65" fmla="*/ f51 1 f29"/>
                <a:gd name="f66" fmla="*/ f52 1 f30"/>
                <a:gd name="f67" fmla="*/ f53 1 f30"/>
                <a:gd name="f68" fmla="*/ f54 1 f29"/>
                <a:gd name="f69" fmla="*/ f65 f21 1"/>
                <a:gd name="f70" fmla="*/ f68 f21 1"/>
                <a:gd name="f71" fmla="*/ f67 f22 1"/>
                <a:gd name="f72" fmla="*/ f66 f22 1"/>
                <a:gd name="f73" fmla="*/ f59 f21 1"/>
                <a:gd name="f74" fmla="*/ f60 f22 1"/>
                <a:gd name="f75" fmla="*/ f61 f21 1"/>
                <a:gd name="f76" fmla="*/ f62 f22 1"/>
                <a:gd name="f77" fmla="*/ f63 f22 1"/>
                <a:gd name="f78" fmla="*/ f64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5">
                  <a:pos x="f73" y="f74"/>
                </a:cxn>
                <a:cxn ang="f56">
                  <a:pos x="f75" y="f76"/>
                </a:cxn>
                <a:cxn ang="f57">
                  <a:pos x="f73" y="f77"/>
                </a:cxn>
                <a:cxn ang="f58">
                  <a:pos x="f78" y="f76"/>
                </a:cxn>
                <a:cxn ang="f55">
                  <a:pos x="f69" y="f72"/>
                </a:cxn>
                <a:cxn ang="f57">
                  <a:pos x="f69" y="f71"/>
                </a:cxn>
                <a:cxn ang="f57">
                  <a:pos x="f70" y="f71"/>
                </a:cxn>
                <a:cxn ang="f55">
                  <a:pos x="f70" y="f72"/>
                </a:cxn>
              </a:cxnLst>
              <a:rect l="f69" t="f72" r="f70" b="f71"/>
              <a:pathLst>
                <a:path w="1887477" h="763880">
                  <a:moveTo>
                    <a:pt x="f5" y="f8"/>
                  </a:moveTo>
                  <a:lnTo>
                    <a:pt x="f5" y="f9"/>
                  </a:lnTo>
                  <a:cubicBezTo>
                    <a:pt x="f5" y="f10"/>
                    <a:pt x="f11" y="f7"/>
                    <a:pt x="f12" y="f7"/>
                  </a:cubicBezTo>
                  <a:cubicBezTo>
                    <a:pt x="f13" y="f7"/>
                    <a:pt x="f14" y="f10"/>
                    <a:pt x="f14" y="f8"/>
                  </a:cubicBezTo>
                  <a:cubicBezTo>
                    <a:pt x="f14" y="f15"/>
                    <a:pt x="f13" y="f5"/>
                    <a:pt x="f12" y="f5"/>
                  </a:cubicBezTo>
                  <a:cubicBezTo>
                    <a:pt x="f11" y="f16"/>
                    <a:pt x="f5" y="f15"/>
                    <a:pt x="f5" y="f9"/>
                  </a:cubicBezTo>
                  <a:close/>
                </a:path>
              </a:pathLst>
            </a:custGeom>
            <a:gradFill>
              <a:gsLst>
                <a:gs pos="0">
                  <a:srgbClr val="2C5D98"/>
                </a:gs>
                <a:gs pos="100000">
                  <a:srgbClr val="3C7BC7"/>
                </a:gs>
              </a:gsLst>
              <a:lin ang="16200000"/>
            </a:gradFill>
            <a:ln cap="flat">
              <a:noFill/>
              <a:prstDash val="solid"/>
            </a:ln>
            <a:effectLst>
              <a:outerShdw dist="22997" dir="5400000" algn="tl">
                <a:srgbClr val="000000">
                  <a:alpha val="34999"/>
                </a:srgbClr>
              </a:outerShd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 pitchFamily="34"/>
                <a:ea typeface=""/>
                <a:cs typeface=""/>
              </a:endParaRPr>
            </a:p>
          </p:txBody>
        </p:sp>
        <p:cxnSp>
          <p:nvCxnSpPr>
            <p:cNvPr id="7" name="Straight Arrow Connector 11"/>
            <p:cNvCxnSpPr/>
            <p:nvPr/>
          </p:nvCxnSpPr>
          <p:spPr>
            <a:xfrm flipV="1">
              <a:off x="4789714" y="1094051"/>
              <a:ext cx="717612" cy="1694967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sp>
          <p:nvSpPr>
            <p:cNvPr id="9" name="TextBox 15"/>
            <p:cNvSpPr txBox="1"/>
            <p:nvPr/>
          </p:nvSpPr>
          <p:spPr>
            <a:xfrm>
              <a:off x="3666615" y="3049454"/>
              <a:ext cx="1819207" cy="58477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800" b="1" i="0" u="none" strike="noStrike" kern="0" cap="none" spc="0" baseline="0" dirty="0" smtClean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  <a:uFillTx/>
                  <a:latin typeface="Calibri"/>
                  <a:ea typeface=""/>
                  <a:cs typeface=""/>
                </a:rPr>
                <a:t>PLR Money</a:t>
              </a:r>
              <a:endParaRPr lang="es-VE" sz="1800" b="1" i="0" u="none" strike="noStrike" kern="0" cap="none" spc="0" baseline="0" dirty="0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endParaRPr>
            </a:p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400" b="1" i="0" u="none" strike="noStrike" kern="0" cap="none" spc="0" baseline="0" dirty="0" smtClean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  <a:uFillTx/>
                  <a:latin typeface="Calibri"/>
                  <a:ea typeface=""/>
                  <a:cs typeface=""/>
                </a:rPr>
                <a:t>Made </a:t>
              </a:r>
              <a:r>
                <a:rPr lang="es-VE" sz="1400" b="1" i="0" u="none" strike="noStrike" kern="0" cap="none" spc="0" baseline="0" dirty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  <a:uFillTx/>
                  <a:latin typeface="Calibri"/>
                  <a:ea typeface=""/>
                  <a:cs typeface=""/>
                </a:rPr>
                <a:t>Easy</a:t>
              </a:r>
            </a:p>
          </p:txBody>
        </p:sp>
        <p:sp>
          <p:nvSpPr>
            <p:cNvPr id="10" name="TextBox 16"/>
            <p:cNvSpPr txBox="1"/>
            <p:nvPr/>
          </p:nvSpPr>
          <p:spPr>
            <a:xfrm>
              <a:off x="5534756" y="537818"/>
              <a:ext cx="1530348" cy="52322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400" b="1" i="0" u="none" strike="noStrike" kern="0" cap="none" spc="0" baseline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FillTx/>
                  <a:latin typeface="Calibri"/>
                  <a:ea typeface=""/>
                  <a:cs typeface=""/>
                </a:rPr>
                <a:t>Research </a:t>
              </a:r>
              <a:r>
                <a:rPr lang="es-VE" sz="1400" b="1" i="0" u="none" strike="noStrike" kern="0" cap="none" spc="0" baseline="0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FillTx/>
                  <a:latin typeface="Calibri"/>
                  <a:ea typeface=""/>
                  <a:cs typeface=""/>
                </a:rPr>
                <a:t>for</a:t>
              </a:r>
              <a:r>
                <a:rPr lang="es-VE" sz="1400" b="1" i="0" u="none" strike="noStrike" kern="0" cap="none" spc="0" baseline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FillTx/>
                  <a:latin typeface="Calibri"/>
                  <a:ea typeface=""/>
                  <a:cs typeface=""/>
                </a:rPr>
                <a:t> a Profitable</a:t>
              </a:r>
              <a:r>
                <a:rPr lang="es-VE" sz="1400" b="1" i="0" u="none" strike="noStrike" kern="0" cap="none" spc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FillTx/>
                  <a:latin typeface="Calibri"/>
                  <a:ea typeface=""/>
                  <a:cs typeface=""/>
                </a:rPr>
                <a:t> Niche</a:t>
              </a:r>
              <a:endParaRPr lang="es-VE" sz="1400" b="1" i="0" u="none" strike="noStrike" kern="0" cap="none" spc="0" baseline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2" name="Rounded Rectangle 19"/>
            <p:cNvSpPr/>
            <p:nvPr/>
          </p:nvSpPr>
          <p:spPr>
            <a:xfrm>
              <a:off x="7740670" y="80916"/>
              <a:ext cx="1296280" cy="41403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96143"/>
                <a:gd name="f7" fmla="val 544708"/>
                <a:gd name="f8" fmla="val 90785"/>
                <a:gd name="f9" fmla="val 40645"/>
                <a:gd name="f10" fmla="+- 0 0 1"/>
                <a:gd name="f11" fmla="val 90784"/>
                <a:gd name="f12" fmla="val 453923"/>
                <a:gd name="f13" fmla="val 453922"/>
                <a:gd name="f14" fmla="val 504062"/>
                <a:gd name="f15" fmla="val 544707"/>
                <a:gd name="f16" fmla="val 1205358"/>
                <a:gd name="f17" fmla="val 1255497"/>
                <a:gd name="f18" fmla="+- 0 0 -360"/>
                <a:gd name="f19" fmla="+- 0 0 -90"/>
                <a:gd name="f20" fmla="+- 0 0 -180"/>
                <a:gd name="f21" fmla="+- 0 0 -270"/>
                <a:gd name="f22" fmla="*/ f3 1 1296143"/>
                <a:gd name="f23" fmla="*/ f4 1 544708"/>
                <a:gd name="f24" fmla="+- f7 0 f5"/>
                <a:gd name="f25" fmla="+- f6 0 f5"/>
                <a:gd name="f26" fmla="*/ f18 f0 1"/>
                <a:gd name="f27" fmla="*/ f19 f0 1"/>
                <a:gd name="f28" fmla="*/ f20 f0 1"/>
                <a:gd name="f29" fmla="*/ f21 f0 1"/>
                <a:gd name="f30" fmla="*/ f25 1 1296143"/>
                <a:gd name="f31" fmla="*/ f24 1 544708"/>
                <a:gd name="f32" fmla="*/ 648072 f25 1"/>
                <a:gd name="f33" fmla="*/ 0 f24 1"/>
                <a:gd name="f34" fmla="*/ 1296143 f25 1"/>
                <a:gd name="f35" fmla="*/ 272354 f24 1"/>
                <a:gd name="f36" fmla="*/ 544708 f24 1"/>
                <a:gd name="f37" fmla="*/ 0 f25 1"/>
                <a:gd name="f38" fmla="*/ 26591 f25 1"/>
                <a:gd name="f39" fmla="*/ 26591 f24 1"/>
                <a:gd name="f40" fmla="*/ 1269552 f25 1"/>
                <a:gd name="f41" fmla="*/ 518117 f24 1"/>
                <a:gd name="f42" fmla="*/ f26 1 f2"/>
                <a:gd name="f43" fmla="*/ f27 1 f2"/>
                <a:gd name="f44" fmla="*/ f28 1 f2"/>
                <a:gd name="f45" fmla="*/ f29 1 f2"/>
                <a:gd name="f46" fmla="*/ f32 1 1296143"/>
                <a:gd name="f47" fmla="*/ f33 1 544708"/>
                <a:gd name="f48" fmla="*/ f34 1 1296143"/>
                <a:gd name="f49" fmla="*/ f35 1 544708"/>
                <a:gd name="f50" fmla="*/ f36 1 544708"/>
                <a:gd name="f51" fmla="*/ f37 1 1296143"/>
                <a:gd name="f52" fmla="*/ f38 1 1296143"/>
                <a:gd name="f53" fmla="*/ f39 1 544708"/>
                <a:gd name="f54" fmla="*/ f40 1 1296143"/>
                <a:gd name="f55" fmla="*/ f41 1 544708"/>
                <a:gd name="f56" fmla="+- f42 0 f1"/>
                <a:gd name="f57" fmla="+- f43 0 f1"/>
                <a:gd name="f58" fmla="+- f44 0 f1"/>
                <a:gd name="f59" fmla="+- f45 0 f1"/>
                <a:gd name="f60" fmla="*/ f46 1 f30"/>
                <a:gd name="f61" fmla="*/ f47 1 f31"/>
                <a:gd name="f62" fmla="*/ f48 1 f30"/>
                <a:gd name="f63" fmla="*/ f49 1 f31"/>
                <a:gd name="f64" fmla="*/ f50 1 f31"/>
                <a:gd name="f65" fmla="*/ f51 1 f30"/>
                <a:gd name="f66" fmla="*/ f52 1 f30"/>
                <a:gd name="f67" fmla="*/ f54 1 f30"/>
                <a:gd name="f68" fmla="*/ f53 1 f31"/>
                <a:gd name="f69" fmla="*/ f55 1 f31"/>
                <a:gd name="f70" fmla="*/ f66 f22 1"/>
                <a:gd name="f71" fmla="*/ f67 f22 1"/>
                <a:gd name="f72" fmla="*/ f69 f23 1"/>
                <a:gd name="f73" fmla="*/ f68 f23 1"/>
                <a:gd name="f74" fmla="*/ f60 f22 1"/>
                <a:gd name="f75" fmla="*/ f61 f23 1"/>
                <a:gd name="f76" fmla="*/ f62 f22 1"/>
                <a:gd name="f77" fmla="*/ f63 f23 1"/>
                <a:gd name="f78" fmla="*/ f64 f23 1"/>
                <a:gd name="f79" fmla="*/ f65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6">
                  <a:pos x="f74" y="f75"/>
                </a:cxn>
                <a:cxn ang="f57">
                  <a:pos x="f76" y="f77"/>
                </a:cxn>
                <a:cxn ang="f58">
                  <a:pos x="f74" y="f78"/>
                </a:cxn>
                <a:cxn ang="f59">
                  <a:pos x="f79" y="f77"/>
                </a:cxn>
              </a:cxnLst>
              <a:rect l="f70" t="f73" r="f71" b="f72"/>
              <a:pathLst>
                <a:path w="1296143" h="544708">
                  <a:moveTo>
                    <a:pt x="f8" y="f5"/>
                  </a:moveTo>
                  <a:lnTo>
                    <a:pt x="f8" y="f5"/>
                  </a:lnTo>
                  <a:cubicBezTo>
                    <a:pt x="f9" y="f10"/>
                    <a:pt x="f5" y="f9"/>
                    <a:pt x="f5" y="f11"/>
                  </a:cubicBezTo>
                  <a:lnTo>
                    <a:pt x="f5" y="f12"/>
                  </a:lnTo>
                  <a:lnTo>
                    <a:pt x="f5" y="f13"/>
                  </a:lnTo>
                  <a:cubicBezTo>
                    <a:pt x="f10" y="f14"/>
                    <a:pt x="f9" y="f15"/>
                    <a:pt x="f11" y="f7"/>
                  </a:cubicBezTo>
                  <a:lnTo>
                    <a:pt x="f16" y="f7"/>
                  </a:lnTo>
                  <a:cubicBezTo>
                    <a:pt x="f17" y="f15"/>
                    <a:pt x="f6" y="f14"/>
                    <a:pt x="f6" y="f12"/>
                  </a:cubicBezTo>
                  <a:lnTo>
                    <a:pt x="f6" y="f8"/>
                  </a:lnTo>
                  <a:cubicBezTo>
                    <a:pt x="f6" y="f9"/>
                    <a:pt x="f17" y="f5"/>
                    <a:pt x="f16" y="f5"/>
                  </a:cubicBezTo>
                  <a:lnTo>
                    <a:pt x="f8" y="f5"/>
                  </a:lnTo>
                  <a:close/>
                </a:path>
              </a:pathLst>
            </a:custGeom>
            <a:gradFill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 cap="flat">
              <a:noFill/>
              <a:prstDash val="solid"/>
            </a:ln>
            <a:effectLst>
              <a:outerShdw dist="22997" dir="5400000" algn="tl">
                <a:srgbClr val="000000">
                  <a:alpha val="34999"/>
                </a:srgbClr>
              </a:outerShd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 pitchFamily="34"/>
                <a:ea typeface=""/>
                <a:cs typeface=""/>
              </a:endParaRPr>
            </a:p>
          </p:txBody>
        </p:sp>
        <p:sp>
          <p:nvSpPr>
            <p:cNvPr id="13" name="TextBox 20"/>
            <p:cNvSpPr txBox="1"/>
            <p:nvPr/>
          </p:nvSpPr>
          <p:spPr>
            <a:xfrm>
              <a:off x="7740652" y="53891"/>
              <a:ext cx="1296984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200" b="1" i="0" u="none" strike="noStrike" kern="0" cap="none" spc="0" baseline="0" dirty="0" err="1" smtClean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  <a:uFillTx/>
                  <a:latin typeface="Calibri"/>
                  <a:ea typeface=""/>
                  <a:cs typeface=""/>
                </a:rPr>
                <a:t>Demand</a:t>
              </a:r>
              <a:r>
                <a:rPr lang="es-VE" sz="1200" b="1" i="0" u="none" strike="noStrike" kern="0" cap="none" spc="0" baseline="0" dirty="0" smtClean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  <a:uFillTx/>
                  <a:latin typeface="Calibri"/>
                  <a:ea typeface=""/>
                  <a:cs typeface=""/>
                </a:rPr>
                <a:t>: </a:t>
              </a:r>
              <a:r>
                <a:rPr lang="es-VE" sz="1200" b="1" i="0" u="none" strike="noStrike" kern="0" cap="none" spc="0" baseline="0" dirty="0" err="1" smtClean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  <a:uFillTx/>
                  <a:latin typeface="Calibri"/>
                  <a:ea typeface=""/>
                  <a:cs typeface=""/>
                </a:rPr>
                <a:t>Keyword</a:t>
              </a:r>
              <a:r>
                <a:rPr lang="es-VE" sz="1200" b="1" i="0" u="none" strike="noStrike" kern="0" cap="none" spc="0" baseline="0" dirty="0" smtClean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  <a:uFillTx/>
                  <a:latin typeface="Calibri"/>
                  <a:ea typeface=""/>
                  <a:cs typeface=""/>
                </a:rPr>
                <a:t> Tools</a:t>
              </a:r>
              <a:endParaRPr lang="es-VE" sz="1200" b="1" i="0" u="none" strike="noStrike" kern="0" cap="none" spc="0" baseline="0" dirty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" name="Rounded Rectangle 21"/>
            <p:cNvSpPr/>
            <p:nvPr/>
          </p:nvSpPr>
          <p:spPr>
            <a:xfrm>
              <a:off x="7740670" y="567053"/>
              <a:ext cx="1296280" cy="43552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96143"/>
                <a:gd name="f7" fmla="val 535417"/>
                <a:gd name="f8" fmla="val 89236"/>
                <a:gd name="f9" fmla="val 39952"/>
                <a:gd name="f10" fmla="+- 0 0 1"/>
                <a:gd name="f11" fmla="val 89235"/>
                <a:gd name="f12" fmla="val 446181"/>
                <a:gd name="f13" fmla="val 446180"/>
                <a:gd name="f14" fmla="val 495464"/>
                <a:gd name="f15" fmla="val 535416"/>
                <a:gd name="f16" fmla="val 1206907"/>
                <a:gd name="f17" fmla="val 1256190"/>
                <a:gd name="f18" fmla="+- 0 0 -360"/>
                <a:gd name="f19" fmla="+- 0 0 -90"/>
                <a:gd name="f20" fmla="+- 0 0 -180"/>
                <a:gd name="f21" fmla="+- 0 0 -270"/>
                <a:gd name="f22" fmla="*/ f3 1 1296143"/>
                <a:gd name="f23" fmla="*/ f4 1 535417"/>
                <a:gd name="f24" fmla="+- f7 0 f5"/>
                <a:gd name="f25" fmla="+- f6 0 f5"/>
                <a:gd name="f26" fmla="*/ f18 f0 1"/>
                <a:gd name="f27" fmla="*/ f19 f0 1"/>
                <a:gd name="f28" fmla="*/ f20 f0 1"/>
                <a:gd name="f29" fmla="*/ f21 f0 1"/>
                <a:gd name="f30" fmla="*/ f25 1 1296143"/>
                <a:gd name="f31" fmla="*/ f24 1 535417"/>
                <a:gd name="f32" fmla="*/ 648072 f25 1"/>
                <a:gd name="f33" fmla="*/ 0 f24 1"/>
                <a:gd name="f34" fmla="*/ 1296143 f25 1"/>
                <a:gd name="f35" fmla="*/ 267709 f24 1"/>
                <a:gd name="f36" fmla="*/ 535417 f24 1"/>
                <a:gd name="f37" fmla="*/ 0 f25 1"/>
                <a:gd name="f38" fmla="*/ 26137 f25 1"/>
                <a:gd name="f39" fmla="*/ 26137 f24 1"/>
                <a:gd name="f40" fmla="*/ 1270006 f25 1"/>
                <a:gd name="f41" fmla="*/ 509280 f24 1"/>
                <a:gd name="f42" fmla="*/ f26 1 f2"/>
                <a:gd name="f43" fmla="*/ f27 1 f2"/>
                <a:gd name="f44" fmla="*/ f28 1 f2"/>
                <a:gd name="f45" fmla="*/ f29 1 f2"/>
                <a:gd name="f46" fmla="*/ f32 1 1296143"/>
                <a:gd name="f47" fmla="*/ f33 1 535417"/>
                <a:gd name="f48" fmla="*/ f34 1 1296143"/>
                <a:gd name="f49" fmla="*/ f35 1 535417"/>
                <a:gd name="f50" fmla="*/ f36 1 535417"/>
                <a:gd name="f51" fmla="*/ f37 1 1296143"/>
                <a:gd name="f52" fmla="*/ f38 1 1296143"/>
                <a:gd name="f53" fmla="*/ f39 1 535417"/>
                <a:gd name="f54" fmla="*/ f40 1 1296143"/>
                <a:gd name="f55" fmla="*/ f41 1 535417"/>
                <a:gd name="f56" fmla="+- f42 0 f1"/>
                <a:gd name="f57" fmla="+- f43 0 f1"/>
                <a:gd name="f58" fmla="+- f44 0 f1"/>
                <a:gd name="f59" fmla="+- f45 0 f1"/>
                <a:gd name="f60" fmla="*/ f46 1 f30"/>
                <a:gd name="f61" fmla="*/ f47 1 f31"/>
                <a:gd name="f62" fmla="*/ f48 1 f30"/>
                <a:gd name="f63" fmla="*/ f49 1 f31"/>
                <a:gd name="f64" fmla="*/ f50 1 f31"/>
                <a:gd name="f65" fmla="*/ f51 1 f30"/>
                <a:gd name="f66" fmla="*/ f52 1 f30"/>
                <a:gd name="f67" fmla="*/ f54 1 f30"/>
                <a:gd name="f68" fmla="*/ f53 1 f31"/>
                <a:gd name="f69" fmla="*/ f55 1 f31"/>
                <a:gd name="f70" fmla="*/ f66 f22 1"/>
                <a:gd name="f71" fmla="*/ f67 f22 1"/>
                <a:gd name="f72" fmla="*/ f69 f23 1"/>
                <a:gd name="f73" fmla="*/ f68 f23 1"/>
                <a:gd name="f74" fmla="*/ f60 f22 1"/>
                <a:gd name="f75" fmla="*/ f61 f23 1"/>
                <a:gd name="f76" fmla="*/ f62 f22 1"/>
                <a:gd name="f77" fmla="*/ f63 f23 1"/>
                <a:gd name="f78" fmla="*/ f64 f23 1"/>
                <a:gd name="f79" fmla="*/ f65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6">
                  <a:pos x="f74" y="f75"/>
                </a:cxn>
                <a:cxn ang="f57">
                  <a:pos x="f76" y="f77"/>
                </a:cxn>
                <a:cxn ang="f58">
                  <a:pos x="f74" y="f78"/>
                </a:cxn>
                <a:cxn ang="f59">
                  <a:pos x="f79" y="f77"/>
                </a:cxn>
              </a:cxnLst>
              <a:rect l="f70" t="f73" r="f71" b="f72"/>
              <a:pathLst>
                <a:path w="1296143" h="535417">
                  <a:moveTo>
                    <a:pt x="f8" y="f5"/>
                  </a:moveTo>
                  <a:lnTo>
                    <a:pt x="f8" y="f5"/>
                  </a:lnTo>
                  <a:cubicBezTo>
                    <a:pt x="f9" y="f10"/>
                    <a:pt x="f5" y="f9"/>
                    <a:pt x="f5" y="f11"/>
                  </a:cubicBezTo>
                  <a:lnTo>
                    <a:pt x="f5" y="f12"/>
                  </a:lnTo>
                  <a:lnTo>
                    <a:pt x="f5" y="f13"/>
                  </a:lnTo>
                  <a:cubicBezTo>
                    <a:pt x="f10" y="f14"/>
                    <a:pt x="f9" y="f15"/>
                    <a:pt x="f11" y="f7"/>
                  </a:cubicBezTo>
                  <a:lnTo>
                    <a:pt x="f16" y="f7"/>
                  </a:lnTo>
                  <a:cubicBezTo>
                    <a:pt x="f17" y="f15"/>
                    <a:pt x="f6" y="f14"/>
                    <a:pt x="f6" y="f12"/>
                  </a:cubicBezTo>
                  <a:lnTo>
                    <a:pt x="f6" y="f8"/>
                  </a:lnTo>
                  <a:cubicBezTo>
                    <a:pt x="f6" y="f9"/>
                    <a:pt x="f17" y="f5"/>
                    <a:pt x="f16" y="f5"/>
                  </a:cubicBezTo>
                  <a:lnTo>
                    <a:pt x="f8" y="f5"/>
                  </a:lnTo>
                  <a:close/>
                </a:path>
              </a:pathLst>
            </a:custGeom>
            <a:gradFill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 cap="flat">
              <a:noFill/>
              <a:prstDash val="solid"/>
            </a:ln>
            <a:effectLst>
              <a:outerShdw dist="22997" dir="5400000" algn="tl">
                <a:srgbClr val="000000">
                  <a:alpha val="34999"/>
                </a:srgbClr>
              </a:outerShd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 pitchFamily="34"/>
                <a:ea typeface=""/>
                <a:cs typeface=""/>
              </a:endParaRPr>
            </a:p>
          </p:txBody>
        </p:sp>
        <p:sp>
          <p:nvSpPr>
            <p:cNvPr id="15" name="TextBox 22"/>
            <p:cNvSpPr txBox="1"/>
            <p:nvPr/>
          </p:nvSpPr>
          <p:spPr>
            <a:xfrm>
              <a:off x="7601140" y="566104"/>
              <a:ext cx="1586406" cy="43088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100" b="1" i="0" u="none" strike="noStrike" kern="0" cap="none" spc="0" baseline="0" dirty="0" err="1" smtClean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  <a:uFillTx/>
                  <a:latin typeface="Calibri"/>
                  <a:ea typeface=""/>
                  <a:cs typeface=""/>
                </a:rPr>
                <a:t>Commerciality</a:t>
              </a:r>
              <a:r>
                <a:rPr lang="es-VE" sz="1100" b="1" i="0" u="none" strike="noStrike" kern="0" cap="none" spc="0" baseline="0" dirty="0" smtClean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  <a:uFillTx/>
                  <a:latin typeface="Calibri"/>
                  <a:ea typeface=""/>
                  <a:cs typeface=""/>
                </a:rPr>
                <a:t>: </a:t>
              </a:r>
              <a:r>
                <a:rPr lang="es-VE" sz="1100" b="1" i="0" u="none" strike="noStrike" kern="0" cap="none" spc="0" baseline="0" dirty="0" err="1" smtClean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  <a:uFillTx/>
                  <a:latin typeface="Calibri"/>
                  <a:ea typeface=""/>
                  <a:cs typeface=""/>
                </a:rPr>
                <a:t>Ebay</a:t>
              </a:r>
              <a:r>
                <a:rPr lang="es-VE" sz="1100" b="1" kern="0" dirty="0" smtClean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  <a:latin typeface="Calibri"/>
                  <a:ea typeface=""/>
                  <a:cs typeface=""/>
                </a:rPr>
                <a:t>, Amazon, ClickBank</a:t>
              </a:r>
              <a:endParaRPr lang="en-US" sz="1100" b="1" i="0" u="none" strike="noStrike" kern="0" cap="none" spc="0" baseline="0" dirty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endParaRPr>
            </a:p>
          </p:txBody>
        </p:sp>
        <p:cxnSp>
          <p:nvCxnSpPr>
            <p:cNvPr id="21" name="Straight Connector 64"/>
            <p:cNvCxnSpPr/>
            <p:nvPr/>
          </p:nvCxnSpPr>
          <p:spPr>
            <a:xfrm flipH="1">
              <a:off x="7092534" y="783043"/>
              <a:ext cx="288063" cy="0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</a:ln>
          </p:spPr>
        </p:cxnSp>
        <p:cxnSp>
          <p:nvCxnSpPr>
            <p:cNvPr id="22" name="Straight Connector 71"/>
            <p:cNvCxnSpPr/>
            <p:nvPr/>
          </p:nvCxnSpPr>
          <p:spPr>
            <a:xfrm>
              <a:off x="7377013" y="296961"/>
              <a:ext cx="3584" cy="986350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</a:ln>
          </p:spPr>
        </p:cxnSp>
        <p:cxnSp>
          <p:nvCxnSpPr>
            <p:cNvPr id="23" name="Straight Arrow Connector 73"/>
            <p:cNvCxnSpPr/>
            <p:nvPr/>
          </p:nvCxnSpPr>
          <p:spPr>
            <a:xfrm>
              <a:off x="7380597" y="296961"/>
              <a:ext cx="284470" cy="8714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cxnSp>
          <p:nvCxnSpPr>
            <p:cNvPr id="24" name="Straight Arrow Connector 74"/>
            <p:cNvCxnSpPr/>
            <p:nvPr/>
          </p:nvCxnSpPr>
          <p:spPr>
            <a:xfrm>
              <a:off x="7380597" y="779635"/>
              <a:ext cx="284470" cy="8705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cxnSp>
          <p:nvCxnSpPr>
            <p:cNvPr id="25" name="Straight Arrow Connector 75"/>
            <p:cNvCxnSpPr/>
            <p:nvPr/>
          </p:nvCxnSpPr>
          <p:spPr>
            <a:xfrm>
              <a:off x="7380597" y="1286814"/>
              <a:ext cx="284470" cy="8714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sp>
          <p:nvSpPr>
            <p:cNvPr id="26" name="Rounded Rectangle 77"/>
            <p:cNvSpPr/>
            <p:nvPr/>
          </p:nvSpPr>
          <p:spPr>
            <a:xfrm>
              <a:off x="7740670" y="1087472"/>
              <a:ext cx="1296280" cy="41472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96143"/>
                <a:gd name="f7" fmla="val 535417"/>
                <a:gd name="f8" fmla="val 89236"/>
                <a:gd name="f9" fmla="val 39952"/>
                <a:gd name="f10" fmla="+- 0 0 1"/>
                <a:gd name="f11" fmla="val 89235"/>
                <a:gd name="f12" fmla="val 446181"/>
                <a:gd name="f13" fmla="val 446180"/>
                <a:gd name="f14" fmla="val 495464"/>
                <a:gd name="f15" fmla="val 535416"/>
                <a:gd name="f16" fmla="val 1206907"/>
                <a:gd name="f17" fmla="val 1256190"/>
                <a:gd name="f18" fmla="+- 0 0 -360"/>
                <a:gd name="f19" fmla="+- 0 0 -90"/>
                <a:gd name="f20" fmla="+- 0 0 -180"/>
                <a:gd name="f21" fmla="+- 0 0 -270"/>
                <a:gd name="f22" fmla="*/ f3 1 1296143"/>
                <a:gd name="f23" fmla="*/ f4 1 535417"/>
                <a:gd name="f24" fmla="+- f7 0 f5"/>
                <a:gd name="f25" fmla="+- f6 0 f5"/>
                <a:gd name="f26" fmla="*/ f18 f0 1"/>
                <a:gd name="f27" fmla="*/ f19 f0 1"/>
                <a:gd name="f28" fmla="*/ f20 f0 1"/>
                <a:gd name="f29" fmla="*/ f21 f0 1"/>
                <a:gd name="f30" fmla="*/ f25 1 1296143"/>
                <a:gd name="f31" fmla="*/ f24 1 535417"/>
                <a:gd name="f32" fmla="*/ 648072 f25 1"/>
                <a:gd name="f33" fmla="*/ 0 f24 1"/>
                <a:gd name="f34" fmla="*/ 1296143 f25 1"/>
                <a:gd name="f35" fmla="*/ 267709 f24 1"/>
                <a:gd name="f36" fmla="*/ 535417 f24 1"/>
                <a:gd name="f37" fmla="*/ 0 f25 1"/>
                <a:gd name="f38" fmla="*/ 26137 f25 1"/>
                <a:gd name="f39" fmla="*/ 26137 f24 1"/>
                <a:gd name="f40" fmla="*/ 1270006 f25 1"/>
                <a:gd name="f41" fmla="*/ 509280 f24 1"/>
                <a:gd name="f42" fmla="*/ f26 1 f2"/>
                <a:gd name="f43" fmla="*/ f27 1 f2"/>
                <a:gd name="f44" fmla="*/ f28 1 f2"/>
                <a:gd name="f45" fmla="*/ f29 1 f2"/>
                <a:gd name="f46" fmla="*/ f32 1 1296143"/>
                <a:gd name="f47" fmla="*/ f33 1 535417"/>
                <a:gd name="f48" fmla="*/ f34 1 1296143"/>
                <a:gd name="f49" fmla="*/ f35 1 535417"/>
                <a:gd name="f50" fmla="*/ f36 1 535417"/>
                <a:gd name="f51" fmla="*/ f37 1 1296143"/>
                <a:gd name="f52" fmla="*/ f38 1 1296143"/>
                <a:gd name="f53" fmla="*/ f39 1 535417"/>
                <a:gd name="f54" fmla="*/ f40 1 1296143"/>
                <a:gd name="f55" fmla="*/ f41 1 535417"/>
                <a:gd name="f56" fmla="+- f42 0 f1"/>
                <a:gd name="f57" fmla="+- f43 0 f1"/>
                <a:gd name="f58" fmla="+- f44 0 f1"/>
                <a:gd name="f59" fmla="+- f45 0 f1"/>
                <a:gd name="f60" fmla="*/ f46 1 f30"/>
                <a:gd name="f61" fmla="*/ f47 1 f31"/>
                <a:gd name="f62" fmla="*/ f48 1 f30"/>
                <a:gd name="f63" fmla="*/ f49 1 f31"/>
                <a:gd name="f64" fmla="*/ f50 1 f31"/>
                <a:gd name="f65" fmla="*/ f51 1 f30"/>
                <a:gd name="f66" fmla="*/ f52 1 f30"/>
                <a:gd name="f67" fmla="*/ f54 1 f30"/>
                <a:gd name="f68" fmla="*/ f53 1 f31"/>
                <a:gd name="f69" fmla="*/ f55 1 f31"/>
                <a:gd name="f70" fmla="*/ f66 f22 1"/>
                <a:gd name="f71" fmla="*/ f67 f22 1"/>
                <a:gd name="f72" fmla="*/ f69 f23 1"/>
                <a:gd name="f73" fmla="*/ f68 f23 1"/>
                <a:gd name="f74" fmla="*/ f60 f22 1"/>
                <a:gd name="f75" fmla="*/ f61 f23 1"/>
                <a:gd name="f76" fmla="*/ f62 f22 1"/>
                <a:gd name="f77" fmla="*/ f63 f23 1"/>
                <a:gd name="f78" fmla="*/ f64 f23 1"/>
                <a:gd name="f79" fmla="*/ f65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6">
                  <a:pos x="f74" y="f75"/>
                </a:cxn>
                <a:cxn ang="f57">
                  <a:pos x="f76" y="f77"/>
                </a:cxn>
                <a:cxn ang="f58">
                  <a:pos x="f74" y="f78"/>
                </a:cxn>
                <a:cxn ang="f59">
                  <a:pos x="f79" y="f77"/>
                </a:cxn>
              </a:cxnLst>
              <a:rect l="f70" t="f73" r="f71" b="f72"/>
              <a:pathLst>
                <a:path w="1296143" h="535417">
                  <a:moveTo>
                    <a:pt x="f8" y="f5"/>
                  </a:moveTo>
                  <a:lnTo>
                    <a:pt x="f8" y="f5"/>
                  </a:lnTo>
                  <a:cubicBezTo>
                    <a:pt x="f9" y="f10"/>
                    <a:pt x="f5" y="f9"/>
                    <a:pt x="f5" y="f11"/>
                  </a:cubicBezTo>
                  <a:lnTo>
                    <a:pt x="f5" y="f12"/>
                  </a:lnTo>
                  <a:lnTo>
                    <a:pt x="f5" y="f13"/>
                  </a:lnTo>
                  <a:cubicBezTo>
                    <a:pt x="f10" y="f14"/>
                    <a:pt x="f9" y="f15"/>
                    <a:pt x="f11" y="f7"/>
                  </a:cubicBezTo>
                  <a:lnTo>
                    <a:pt x="f16" y="f7"/>
                  </a:lnTo>
                  <a:cubicBezTo>
                    <a:pt x="f17" y="f15"/>
                    <a:pt x="f6" y="f14"/>
                    <a:pt x="f6" y="f12"/>
                  </a:cubicBezTo>
                  <a:lnTo>
                    <a:pt x="f6" y="f8"/>
                  </a:lnTo>
                  <a:cubicBezTo>
                    <a:pt x="f6" y="f9"/>
                    <a:pt x="f17" y="f5"/>
                    <a:pt x="f16" y="f5"/>
                  </a:cubicBezTo>
                  <a:lnTo>
                    <a:pt x="f8" y="f5"/>
                  </a:lnTo>
                  <a:close/>
                </a:path>
              </a:pathLst>
            </a:custGeom>
            <a:gradFill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 cap="flat">
              <a:noFill/>
              <a:prstDash val="solid"/>
            </a:ln>
            <a:effectLst>
              <a:outerShdw dist="22997" dir="5400000" algn="tl">
                <a:srgbClr val="000000">
                  <a:alpha val="34999"/>
                </a:srgbClr>
              </a:outerShd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 pitchFamily="34"/>
                <a:ea typeface=""/>
                <a:cs typeface=""/>
              </a:endParaRPr>
            </a:p>
          </p:txBody>
        </p:sp>
        <p:sp>
          <p:nvSpPr>
            <p:cNvPr id="27" name="TextBox 78"/>
            <p:cNvSpPr txBox="1"/>
            <p:nvPr/>
          </p:nvSpPr>
          <p:spPr>
            <a:xfrm>
              <a:off x="7740652" y="1083786"/>
              <a:ext cx="1331915" cy="43088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100" b="1" kern="0" dirty="0" err="1" smtClean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  <a:ea typeface=""/>
                  <a:cs typeface=""/>
                </a:rPr>
                <a:t>Accessibility</a:t>
              </a:r>
              <a:r>
                <a:rPr lang="es-VE" sz="1100" b="1" kern="0" dirty="0" smtClean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  <a:ea typeface=""/>
                  <a:cs typeface=""/>
                </a:rPr>
                <a:t>: </a:t>
              </a:r>
              <a:r>
                <a:rPr lang="es-VE" sz="1100" b="1" kern="0" dirty="0" err="1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  <a:ea typeface=""/>
                  <a:cs typeface=""/>
                </a:rPr>
                <a:t>Ebay</a:t>
              </a:r>
              <a:r>
                <a:rPr lang="es-VE" sz="1100" b="1" kern="0" dirty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  <a:ea typeface=""/>
                  <a:cs typeface=""/>
                </a:rPr>
                <a:t>, Amazon, ClickBank</a:t>
              </a:r>
              <a:endParaRPr lang="en-US" sz="1100" b="1" kern="0" dirty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ea typeface=""/>
                <a:cs typeface=""/>
              </a:endParaRPr>
            </a:p>
          </p:txBody>
        </p:sp>
        <p:cxnSp>
          <p:nvCxnSpPr>
            <p:cNvPr id="37" name="Straight Arrow Connector 93"/>
            <p:cNvCxnSpPr/>
            <p:nvPr/>
          </p:nvCxnSpPr>
          <p:spPr>
            <a:xfrm>
              <a:off x="4933377" y="3836769"/>
              <a:ext cx="649857" cy="1967194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sp>
          <p:nvSpPr>
            <p:cNvPr id="39" name="Round Diagonal Corner Rectangle 95"/>
            <p:cNvSpPr/>
            <p:nvPr/>
          </p:nvSpPr>
          <p:spPr>
            <a:xfrm>
              <a:off x="5587588" y="5874169"/>
              <a:ext cx="1511302" cy="522286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val 16667"/>
                <a:gd name="f8" fmla="abs f3"/>
                <a:gd name="f9" fmla="abs f4"/>
                <a:gd name="f10" fmla="abs f5"/>
                <a:gd name="f11" fmla="?: f8 f3 1"/>
                <a:gd name="f12" fmla="?: f9 f4 1"/>
                <a:gd name="f13" fmla="?: f10 f5 1"/>
                <a:gd name="f14" fmla="*/ f11 1 21600"/>
                <a:gd name="f15" fmla="*/ f12 1 21600"/>
                <a:gd name="f16" fmla="*/ 21600 f11 1"/>
                <a:gd name="f17" fmla="*/ 21600 f12 1"/>
                <a:gd name="f18" fmla="min f15 f14"/>
                <a:gd name="f19" fmla="*/ f16 1 f13"/>
                <a:gd name="f20" fmla="*/ f17 1 f13"/>
                <a:gd name="f21" fmla="val f19"/>
                <a:gd name="f22" fmla="val f20"/>
                <a:gd name="f23" fmla="*/ f6 f18 1"/>
                <a:gd name="f24" fmla="+- f22 0 f6"/>
                <a:gd name="f25" fmla="+- f21 0 f6"/>
                <a:gd name="f26" fmla="*/ f21 f18 1"/>
                <a:gd name="f27" fmla="*/ f22 f18 1"/>
                <a:gd name="f28" fmla="min f25 f24"/>
                <a:gd name="f29" fmla="*/ f28 f7 1"/>
                <a:gd name="f30" fmla="*/ f28 f6 1"/>
                <a:gd name="f31" fmla="*/ f29 1 100000"/>
                <a:gd name="f32" fmla="*/ f30 1 100000"/>
                <a:gd name="f33" fmla="+- f22 0 f31"/>
                <a:gd name="f34" fmla="+- f21 0 f32"/>
                <a:gd name="f35" fmla="*/ f31 29289 1"/>
                <a:gd name="f36" fmla="*/ f32 29289 1"/>
                <a:gd name="f37" fmla="*/ f31 f18 1"/>
                <a:gd name="f38" fmla="*/ f32 f18 1"/>
                <a:gd name="f39" fmla="*/ f35 1 100000"/>
                <a:gd name="f40" fmla="*/ f36 1 100000"/>
                <a:gd name="f41" fmla="*/ f34 f18 1"/>
                <a:gd name="f42" fmla="*/ f33 f18 1"/>
                <a:gd name="f43" fmla="+- f39 0 f40"/>
                <a:gd name="f44" fmla="?: f43 f39 f40"/>
                <a:gd name="f45" fmla="+- f21 0 f44"/>
                <a:gd name="f46" fmla="+- f22 0 f44"/>
                <a:gd name="f47" fmla="*/ f44 f18 1"/>
                <a:gd name="f48" fmla="*/ f45 f18 1"/>
                <a:gd name="f49" fmla="*/ f46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47" r="f48" b="f49"/>
              <a:pathLst>
                <a:path>
                  <a:moveTo>
                    <a:pt x="f37" y="f23"/>
                  </a:moveTo>
                  <a:lnTo>
                    <a:pt x="f41" y="f23"/>
                  </a:lnTo>
                  <a:arcTo wR="f38" hR="f38" stAng="f2" swAng="f1"/>
                  <a:lnTo>
                    <a:pt x="f26" y="f42"/>
                  </a:lnTo>
                  <a:arcTo wR="f37" hR="f37" stAng="f6" swAng="f1"/>
                  <a:lnTo>
                    <a:pt x="f38" y="f27"/>
                  </a:lnTo>
                  <a:arcTo wR="f38" hR="f38" stAng="f1" swAng="f1"/>
                  <a:lnTo>
                    <a:pt x="f23" y="f37"/>
                  </a:lnTo>
                  <a:arcTo wR="f37" hR="f37" stAng="f0" swAng="f1"/>
                  <a:close/>
                </a:path>
              </a:pathLst>
            </a:custGeom>
            <a:gradFill>
              <a:gsLst>
                <a:gs pos="0">
                  <a:srgbClr val="71A6DB"/>
                </a:gs>
                <a:gs pos="100000">
                  <a:srgbClr val="559BDB"/>
                </a:gs>
              </a:gsLst>
              <a:lin ang="5400000"/>
            </a:gradFill>
            <a:ln cap="flat">
              <a:noFill/>
              <a:prstDash val="solid"/>
            </a:ln>
            <a:effectLst>
              <a:outerShdw dist="19046" dir="5400000" algn="tl">
                <a:srgbClr val="000000">
                  <a:alpha val="63000"/>
                </a:srgbClr>
              </a:outerShd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VE" sz="1800" b="0" i="0" u="none" strike="noStrike" kern="0" cap="none" spc="0" baseline="0" dirty="0">
                <a:solidFill>
                  <a:srgbClr val="FFFFFF"/>
                </a:solidFill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0" name="TextBox 96"/>
            <p:cNvSpPr txBox="1"/>
            <p:nvPr/>
          </p:nvSpPr>
          <p:spPr>
            <a:xfrm>
              <a:off x="5562186" y="5876536"/>
              <a:ext cx="1530348" cy="523220"/>
            </a:xfrm>
            <a:prstGeom prst="rect">
              <a:avLst/>
            </a:prstGeom>
            <a:noFill/>
            <a:ln cap="flat">
              <a:noFill/>
            </a:ln>
            <a:effectLst>
              <a:outerShdw dist="22997" dir="5400000" algn="tl">
                <a:srgbClr val="000000">
                  <a:alpha val="35000"/>
                </a:srgbClr>
              </a:outerShdw>
            </a:effectLst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400" b="1" kern="0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Add</a:t>
              </a:r>
              <a:r>
                <a:rPr lang="es-VE" sz="1400" b="1" kern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more content </a:t>
              </a:r>
              <a:r>
                <a:rPr lang="es-VE" sz="1400" b="1" kern="0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into</a:t>
              </a:r>
              <a:r>
                <a:rPr lang="es-VE" sz="1400" b="1" kern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the </a:t>
              </a:r>
              <a:r>
                <a:rPr lang="es-VE" sz="1400" b="1" kern="0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product</a:t>
              </a:r>
              <a:endParaRPr lang="es-VE" sz="1400" b="1" i="0" u="none" strike="noStrike" kern="0" cap="none" spc="0" baseline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3" name="TextBox 118"/>
            <p:cNvSpPr txBox="1"/>
            <p:nvPr/>
          </p:nvSpPr>
          <p:spPr>
            <a:xfrm>
              <a:off x="2003839" y="5861192"/>
              <a:ext cx="1530348" cy="523220"/>
            </a:xfrm>
            <a:prstGeom prst="rect">
              <a:avLst/>
            </a:prstGeom>
            <a:noFill/>
            <a:ln cap="flat">
              <a:noFill/>
            </a:ln>
            <a:effectLst>
              <a:outerShdw dist="22997" dir="5400000" algn="tl">
                <a:srgbClr val="000000">
                  <a:alpha val="35000"/>
                </a:srgbClr>
              </a:outerShdw>
            </a:effectLst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400" b="1" i="0" u="none" strike="noStrike" kern="0" cap="none" spc="0" baseline="0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FillTx/>
                  <a:latin typeface="Calibri"/>
                  <a:ea typeface=""/>
                  <a:cs typeface=""/>
                </a:rPr>
                <a:t>Organize</a:t>
              </a:r>
              <a:r>
                <a:rPr lang="es-VE" sz="1400" b="1" i="0" u="none" strike="noStrike" kern="0" cap="none" spc="0" baseline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FillTx/>
                  <a:latin typeface="Calibri"/>
                  <a:ea typeface=""/>
                  <a:cs typeface=""/>
                </a:rPr>
                <a:t> the Sales </a:t>
              </a:r>
              <a:r>
                <a:rPr lang="es-VE" sz="1400" b="1" i="0" u="none" strike="noStrike" kern="0" cap="none" spc="0" baseline="0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FillTx/>
                  <a:latin typeface="Calibri"/>
                  <a:ea typeface=""/>
                  <a:cs typeface=""/>
                </a:rPr>
                <a:t>Funnel</a:t>
              </a:r>
              <a:endParaRPr lang="es-VE" sz="1400" b="1" i="0" u="none" strike="noStrike" kern="0" cap="none" spc="0" baseline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Calibri"/>
                <a:ea typeface=""/>
                <a:cs typeface=""/>
              </a:endParaRPr>
            </a:p>
          </p:txBody>
        </p:sp>
        <p:cxnSp>
          <p:nvCxnSpPr>
            <p:cNvPr id="65" name="Straight Arrow Connector 139"/>
            <p:cNvCxnSpPr/>
            <p:nvPr/>
          </p:nvCxnSpPr>
          <p:spPr>
            <a:xfrm flipH="1">
              <a:off x="3524660" y="3836769"/>
              <a:ext cx="735503" cy="1967194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cxnSp>
          <p:nvCxnSpPr>
            <p:cNvPr id="66" name="Straight Connector 142"/>
            <p:cNvCxnSpPr/>
            <p:nvPr/>
          </p:nvCxnSpPr>
          <p:spPr>
            <a:xfrm flipH="1">
              <a:off x="1673133" y="6171325"/>
              <a:ext cx="288064" cy="0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</a:ln>
          </p:spPr>
        </p:cxnSp>
        <p:cxnSp>
          <p:nvCxnSpPr>
            <p:cNvPr id="82" name="Straight Arrow Connector 174"/>
            <p:cNvCxnSpPr/>
            <p:nvPr/>
          </p:nvCxnSpPr>
          <p:spPr>
            <a:xfrm flipH="1" flipV="1">
              <a:off x="3506784" y="1333756"/>
              <a:ext cx="640504" cy="1455262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sp>
          <p:nvSpPr>
            <p:cNvPr id="115" name="Rounded Rectangle 103"/>
            <p:cNvSpPr>
              <a:spLocks/>
            </p:cNvSpPr>
            <p:nvPr/>
          </p:nvSpPr>
          <p:spPr bwMode="auto">
            <a:xfrm>
              <a:off x="53287" y="6408881"/>
              <a:ext cx="1296277" cy="286187"/>
            </a:xfrm>
            <a:custGeom>
              <a:avLst/>
              <a:gdLst>
                <a:gd name="T0" fmla="*/ 648072 w 1296143"/>
                <a:gd name="T1" fmla="*/ 0 h 535417"/>
                <a:gd name="T2" fmla="*/ 1296143 w 1296143"/>
                <a:gd name="T3" fmla="*/ 267709 h 535417"/>
                <a:gd name="T4" fmla="*/ 648072 w 1296143"/>
                <a:gd name="T5" fmla="*/ 535417 h 535417"/>
                <a:gd name="T6" fmla="*/ 0 w 1296143"/>
                <a:gd name="T7" fmla="*/ 267709 h 53541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6137 w 1296143"/>
                <a:gd name="T13" fmla="*/ 26137 h 535417"/>
                <a:gd name="T14" fmla="*/ 1270006 w 1296143"/>
                <a:gd name="T15" fmla="*/ 509280 h 535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143" h="535417">
                  <a:moveTo>
                    <a:pt x="89236" y="0"/>
                  </a:moveTo>
                  <a:lnTo>
                    <a:pt x="89236" y="0"/>
                  </a:lnTo>
                  <a:cubicBezTo>
                    <a:pt x="39952" y="-1"/>
                    <a:pt x="0" y="39952"/>
                    <a:pt x="0" y="89235"/>
                  </a:cubicBezTo>
                  <a:lnTo>
                    <a:pt x="0" y="446181"/>
                  </a:lnTo>
                  <a:lnTo>
                    <a:pt x="0" y="446180"/>
                  </a:lnTo>
                  <a:cubicBezTo>
                    <a:pt x="-1" y="495464"/>
                    <a:pt x="39952" y="535416"/>
                    <a:pt x="89235" y="535417"/>
                  </a:cubicBezTo>
                  <a:lnTo>
                    <a:pt x="1206907" y="535417"/>
                  </a:lnTo>
                  <a:cubicBezTo>
                    <a:pt x="1256190" y="535416"/>
                    <a:pt x="1296143" y="495464"/>
                    <a:pt x="1296143" y="446181"/>
                  </a:cubicBezTo>
                  <a:lnTo>
                    <a:pt x="1296143" y="89236"/>
                  </a:lnTo>
                  <a:cubicBezTo>
                    <a:pt x="1296143" y="39952"/>
                    <a:pt x="1256190" y="0"/>
                    <a:pt x="1206907" y="0"/>
                  </a:cubicBezTo>
                  <a:lnTo>
                    <a:pt x="89236" y="0"/>
                  </a:lnTo>
                  <a:close/>
                </a:path>
              </a:pathLst>
            </a:custGeom>
            <a:gradFill rotWithShape="0"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>
              <a:noFill/>
            </a:ln>
            <a:effectLst>
              <a:outerShdw dist="22997" dir="5400000" algn="tl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en-US" dirty="0"/>
            </a:p>
          </p:txBody>
        </p:sp>
        <p:sp>
          <p:nvSpPr>
            <p:cNvPr id="116" name="TextBox 104"/>
            <p:cNvSpPr txBox="1"/>
            <p:nvPr/>
          </p:nvSpPr>
          <p:spPr bwMode="auto">
            <a:xfrm>
              <a:off x="53264" y="6404009"/>
              <a:ext cx="1296988" cy="277812"/>
            </a:xfrm>
            <a:prstGeom prst="rect">
              <a:avLst/>
            </a:prstGeom>
            <a:noFill/>
            <a:ln cap="flat">
              <a:noFill/>
            </a:ln>
          </p:spPr>
          <p:txBody>
            <a:bodyPr anchorCtr="1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2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Upsell</a:t>
              </a:r>
              <a:r>
                <a:rPr lang="es-VE" sz="12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 </a:t>
              </a:r>
              <a:r>
                <a:rPr lang="es-VE" sz="12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Offer</a:t>
              </a:r>
              <a:endParaRPr lang="es-V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sp>
          <p:nvSpPr>
            <p:cNvPr id="117" name="Rounded Rectangle 103"/>
            <p:cNvSpPr>
              <a:spLocks/>
            </p:cNvSpPr>
            <p:nvPr/>
          </p:nvSpPr>
          <p:spPr bwMode="auto">
            <a:xfrm>
              <a:off x="48107" y="6038105"/>
              <a:ext cx="1296277" cy="286187"/>
            </a:xfrm>
            <a:custGeom>
              <a:avLst/>
              <a:gdLst>
                <a:gd name="T0" fmla="*/ 648072 w 1296143"/>
                <a:gd name="T1" fmla="*/ 0 h 535417"/>
                <a:gd name="T2" fmla="*/ 1296143 w 1296143"/>
                <a:gd name="T3" fmla="*/ 267709 h 535417"/>
                <a:gd name="T4" fmla="*/ 648072 w 1296143"/>
                <a:gd name="T5" fmla="*/ 535417 h 535417"/>
                <a:gd name="T6" fmla="*/ 0 w 1296143"/>
                <a:gd name="T7" fmla="*/ 267709 h 53541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6137 w 1296143"/>
                <a:gd name="T13" fmla="*/ 26137 h 535417"/>
                <a:gd name="T14" fmla="*/ 1270006 w 1296143"/>
                <a:gd name="T15" fmla="*/ 509280 h 535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143" h="535417">
                  <a:moveTo>
                    <a:pt x="89236" y="0"/>
                  </a:moveTo>
                  <a:lnTo>
                    <a:pt x="89236" y="0"/>
                  </a:lnTo>
                  <a:cubicBezTo>
                    <a:pt x="39952" y="-1"/>
                    <a:pt x="0" y="39952"/>
                    <a:pt x="0" y="89235"/>
                  </a:cubicBezTo>
                  <a:lnTo>
                    <a:pt x="0" y="446181"/>
                  </a:lnTo>
                  <a:lnTo>
                    <a:pt x="0" y="446180"/>
                  </a:lnTo>
                  <a:cubicBezTo>
                    <a:pt x="-1" y="495464"/>
                    <a:pt x="39952" y="535416"/>
                    <a:pt x="89235" y="535417"/>
                  </a:cubicBezTo>
                  <a:lnTo>
                    <a:pt x="1206907" y="535417"/>
                  </a:lnTo>
                  <a:cubicBezTo>
                    <a:pt x="1256190" y="535416"/>
                    <a:pt x="1296143" y="495464"/>
                    <a:pt x="1296143" y="446181"/>
                  </a:cubicBezTo>
                  <a:lnTo>
                    <a:pt x="1296143" y="89236"/>
                  </a:lnTo>
                  <a:cubicBezTo>
                    <a:pt x="1296143" y="39952"/>
                    <a:pt x="1256190" y="0"/>
                    <a:pt x="1206907" y="0"/>
                  </a:cubicBezTo>
                  <a:lnTo>
                    <a:pt x="89236" y="0"/>
                  </a:lnTo>
                  <a:close/>
                </a:path>
              </a:pathLst>
            </a:custGeom>
            <a:gradFill rotWithShape="0"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>
              <a:noFill/>
            </a:ln>
            <a:effectLst>
              <a:outerShdw dist="22997" dir="5400000" algn="tl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en-US" dirty="0"/>
            </a:p>
          </p:txBody>
        </p:sp>
        <p:sp>
          <p:nvSpPr>
            <p:cNvPr id="118" name="TextBox 104"/>
            <p:cNvSpPr txBox="1"/>
            <p:nvPr/>
          </p:nvSpPr>
          <p:spPr bwMode="auto">
            <a:xfrm>
              <a:off x="48084" y="6033233"/>
              <a:ext cx="1296988" cy="277812"/>
            </a:xfrm>
            <a:prstGeom prst="rect">
              <a:avLst/>
            </a:prstGeom>
            <a:noFill/>
            <a:ln cap="flat">
              <a:noFill/>
            </a:ln>
          </p:spPr>
          <p:txBody>
            <a:bodyPr anchorCtr="1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2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Front </a:t>
              </a:r>
              <a:r>
                <a:rPr lang="es-VE" sz="12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End</a:t>
              </a:r>
              <a:r>
                <a:rPr lang="es-VE" sz="12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 </a:t>
              </a:r>
              <a:r>
                <a:rPr lang="es-VE" sz="12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Offer</a:t>
              </a:r>
              <a:endParaRPr lang="es-V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sp>
          <p:nvSpPr>
            <p:cNvPr id="125" name="Rounded Rectangle 103"/>
            <p:cNvSpPr>
              <a:spLocks/>
            </p:cNvSpPr>
            <p:nvPr/>
          </p:nvSpPr>
          <p:spPr bwMode="auto">
            <a:xfrm>
              <a:off x="56119" y="5660870"/>
              <a:ext cx="1296277" cy="286187"/>
            </a:xfrm>
            <a:custGeom>
              <a:avLst/>
              <a:gdLst>
                <a:gd name="T0" fmla="*/ 648072 w 1296143"/>
                <a:gd name="T1" fmla="*/ 0 h 535417"/>
                <a:gd name="T2" fmla="*/ 1296143 w 1296143"/>
                <a:gd name="T3" fmla="*/ 267709 h 535417"/>
                <a:gd name="T4" fmla="*/ 648072 w 1296143"/>
                <a:gd name="T5" fmla="*/ 535417 h 535417"/>
                <a:gd name="T6" fmla="*/ 0 w 1296143"/>
                <a:gd name="T7" fmla="*/ 267709 h 53541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6137 w 1296143"/>
                <a:gd name="T13" fmla="*/ 26137 h 535417"/>
                <a:gd name="T14" fmla="*/ 1270006 w 1296143"/>
                <a:gd name="T15" fmla="*/ 509280 h 535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143" h="535417">
                  <a:moveTo>
                    <a:pt x="89236" y="0"/>
                  </a:moveTo>
                  <a:lnTo>
                    <a:pt x="89236" y="0"/>
                  </a:lnTo>
                  <a:cubicBezTo>
                    <a:pt x="39952" y="-1"/>
                    <a:pt x="0" y="39952"/>
                    <a:pt x="0" y="89235"/>
                  </a:cubicBezTo>
                  <a:lnTo>
                    <a:pt x="0" y="446181"/>
                  </a:lnTo>
                  <a:lnTo>
                    <a:pt x="0" y="446180"/>
                  </a:lnTo>
                  <a:cubicBezTo>
                    <a:pt x="-1" y="495464"/>
                    <a:pt x="39952" y="535416"/>
                    <a:pt x="89235" y="535417"/>
                  </a:cubicBezTo>
                  <a:lnTo>
                    <a:pt x="1206907" y="535417"/>
                  </a:lnTo>
                  <a:cubicBezTo>
                    <a:pt x="1256190" y="535416"/>
                    <a:pt x="1296143" y="495464"/>
                    <a:pt x="1296143" y="446181"/>
                  </a:cubicBezTo>
                  <a:lnTo>
                    <a:pt x="1296143" y="89236"/>
                  </a:lnTo>
                  <a:cubicBezTo>
                    <a:pt x="1296143" y="39952"/>
                    <a:pt x="1256190" y="0"/>
                    <a:pt x="1206907" y="0"/>
                  </a:cubicBezTo>
                  <a:lnTo>
                    <a:pt x="89236" y="0"/>
                  </a:lnTo>
                  <a:close/>
                </a:path>
              </a:pathLst>
            </a:custGeom>
            <a:gradFill rotWithShape="0"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>
              <a:noFill/>
            </a:ln>
            <a:effectLst>
              <a:outerShdw dist="22997" dir="5400000" algn="tl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en-US" dirty="0"/>
            </a:p>
          </p:txBody>
        </p:sp>
        <p:sp>
          <p:nvSpPr>
            <p:cNvPr id="126" name="TextBox 104"/>
            <p:cNvSpPr txBox="1"/>
            <p:nvPr/>
          </p:nvSpPr>
          <p:spPr bwMode="auto">
            <a:xfrm>
              <a:off x="56096" y="5655998"/>
              <a:ext cx="1296988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anchorCtr="1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2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Squeeze</a:t>
              </a:r>
              <a:r>
                <a:rPr lang="es-VE" sz="12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 Page</a:t>
              </a:r>
              <a:endParaRPr lang="es-V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cxnSp>
          <p:nvCxnSpPr>
            <p:cNvPr id="96" name="Straight Connector 109"/>
            <p:cNvCxnSpPr/>
            <p:nvPr/>
          </p:nvCxnSpPr>
          <p:spPr>
            <a:xfrm flipH="1">
              <a:off x="1660731" y="5803963"/>
              <a:ext cx="4751" cy="748011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</a:ln>
          </p:spPr>
        </p:cxnSp>
        <p:cxnSp>
          <p:nvCxnSpPr>
            <p:cNvPr id="120" name="Straight Arrow Connector 83"/>
            <p:cNvCxnSpPr/>
            <p:nvPr/>
          </p:nvCxnSpPr>
          <p:spPr>
            <a:xfrm flipH="1" flipV="1">
              <a:off x="1381345" y="5793919"/>
              <a:ext cx="279394" cy="813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cxnSp>
          <p:nvCxnSpPr>
            <p:cNvPr id="152" name="Straight Arrow Connector 83"/>
            <p:cNvCxnSpPr/>
            <p:nvPr/>
          </p:nvCxnSpPr>
          <p:spPr>
            <a:xfrm flipH="1" flipV="1">
              <a:off x="1381337" y="6177098"/>
              <a:ext cx="279394" cy="813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cxnSp>
          <p:nvCxnSpPr>
            <p:cNvPr id="153" name="Straight Arrow Connector 83"/>
            <p:cNvCxnSpPr/>
            <p:nvPr/>
          </p:nvCxnSpPr>
          <p:spPr>
            <a:xfrm flipH="1" flipV="1">
              <a:off x="1381338" y="6551561"/>
              <a:ext cx="279394" cy="813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sp>
          <p:nvSpPr>
            <p:cNvPr id="154" name="Round Diagonal Corner Rectangle 151"/>
            <p:cNvSpPr/>
            <p:nvPr/>
          </p:nvSpPr>
          <p:spPr>
            <a:xfrm>
              <a:off x="1148468" y="2376003"/>
              <a:ext cx="1512883" cy="522286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val 16667"/>
                <a:gd name="f8" fmla="abs f3"/>
                <a:gd name="f9" fmla="abs f4"/>
                <a:gd name="f10" fmla="abs f5"/>
                <a:gd name="f11" fmla="?: f8 f3 1"/>
                <a:gd name="f12" fmla="?: f9 f4 1"/>
                <a:gd name="f13" fmla="?: f10 f5 1"/>
                <a:gd name="f14" fmla="*/ f11 1 21600"/>
                <a:gd name="f15" fmla="*/ f12 1 21600"/>
                <a:gd name="f16" fmla="*/ 21600 f11 1"/>
                <a:gd name="f17" fmla="*/ 21600 f12 1"/>
                <a:gd name="f18" fmla="min f15 f14"/>
                <a:gd name="f19" fmla="*/ f16 1 f13"/>
                <a:gd name="f20" fmla="*/ f17 1 f13"/>
                <a:gd name="f21" fmla="val f19"/>
                <a:gd name="f22" fmla="val f20"/>
                <a:gd name="f23" fmla="*/ f6 f18 1"/>
                <a:gd name="f24" fmla="+- f22 0 f6"/>
                <a:gd name="f25" fmla="+- f21 0 f6"/>
                <a:gd name="f26" fmla="*/ f21 f18 1"/>
                <a:gd name="f27" fmla="*/ f22 f18 1"/>
                <a:gd name="f28" fmla="min f25 f24"/>
                <a:gd name="f29" fmla="*/ f28 f7 1"/>
                <a:gd name="f30" fmla="*/ f28 f6 1"/>
                <a:gd name="f31" fmla="*/ f29 1 100000"/>
                <a:gd name="f32" fmla="*/ f30 1 100000"/>
                <a:gd name="f33" fmla="+- f22 0 f31"/>
                <a:gd name="f34" fmla="+- f21 0 f32"/>
                <a:gd name="f35" fmla="*/ f31 29289 1"/>
                <a:gd name="f36" fmla="*/ f32 29289 1"/>
                <a:gd name="f37" fmla="*/ f31 f18 1"/>
                <a:gd name="f38" fmla="*/ f32 f18 1"/>
                <a:gd name="f39" fmla="*/ f35 1 100000"/>
                <a:gd name="f40" fmla="*/ f36 1 100000"/>
                <a:gd name="f41" fmla="*/ f34 f18 1"/>
                <a:gd name="f42" fmla="*/ f33 f18 1"/>
                <a:gd name="f43" fmla="+- f39 0 f40"/>
                <a:gd name="f44" fmla="?: f43 f39 f40"/>
                <a:gd name="f45" fmla="+- f21 0 f44"/>
                <a:gd name="f46" fmla="+- f22 0 f44"/>
                <a:gd name="f47" fmla="*/ f44 f18 1"/>
                <a:gd name="f48" fmla="*/ f45 f18 1"/>
                <a:gd name="f49" fmla="*/ f46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47" r="f48" b="f49"/>
              <a:pathLst>
                <a:path>
                  <a:moveTo>
                    <a:pt x="f37" y="f23"/>
                  </a:moveTo>
                  <a:lnTo>
                    <a:pt x="f41" y="f23"/>
                  </a:lnTo>
                  <a:arcTo wR="f38" hR="f38" stAng="f2" swAng="f1"/>
                  <a:lnTo>
                    <a:pt x="f26" y="f42"/>
                  </a:lnTo>
                  <a:arcTo wR="f37" hR="f37" stAng="f6" swAng="f1"/>
                  <a:lnTo>
                    <a:pt x="f38" y="f27"/>
                  </a:lnTo>
                  <a:arcTo wR="f38" hR="f38" stAng="f1" swAng="f1"/>
                  <a:lnTo>
                    <a:pt x="f23" y="f37"/>
                  </a:lnTo>
                  <a:arcTo wR="f37" hR="f37" stAng="f0" swAng="f1"/>
                  <a:close/>
                </a:path>
              </a:pathLst>
            </a:custGeom>
            <a:gradFill>
              <a:gsLst>
                <a:gs pos="0">
                  <a:srgbClr val="71A6DB"/>
                </a:gs>
                <a:gs pos="100000">
                  <a:srgbClr val="559BDB"/>
                </a:gs>
              </a:gsLst>
              <a:lin ang="5400000"/>
            </a:gradFill>
            <a:ln cap="flat">
              <a:noFill/>
              <a:prstDash val="solid"/>
            </a:ln>
            <a:effectLst>
              <a:outerShdw dist="19046" dir="5400000" algn="tl">
                <a:srgbClr val="000000">
                  <a:alpha val="63000"/>
                </a:srgbClr>
              </a:outerShd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VE" sz="1800" b="0" i="0" u="none" strike="noStrike" kern="0" cap="none" spc="0" baseline="0" dirty="0">
                <a:solidFill>
                  <a:srgbClr val="FFFFFF"/>
                </a:solidFill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55" name="TextBox 118"/>
            <p:cNvSpPr txBox="1"/>
            <p:nvPr/>
          </p:nvSpPr>
          <p:spPr>
            <a:xfrm>
              <a:off x="1140531" y="2361721"/>
              <a:ext cx="1530348" cy="523220"/>
            </a:xfrm>
            <a:prstGeom prst="rect">
              <a:avLst/>
            </a:prstGeom>
            <a:noFill/>
            <a:ln cap="flat">
              <a:noFill/>
            </a:ln>
            <a:effectLst>
              <a:outerShdw dist="22997" dir="5400000" algn="tl">
                <a:srgbClr val="000000">
                  <a:alpha val="35000"/>
                </a:srgbClr>
              </a:outerShdw>
            </a:effectLst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400" b="1" kern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"/>
                  <a:cs typeface=""/>
                </a:rPr>
                <a:t>Advertise Your Product</a:t>
              </a:r>
              <a:endParaRPr lang="es-VE" sz="1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"/>
                <a:cs typeface=""/>
              </a:endParaRPr>
            </a:p>
          </p:txBody>
        </p:sp>
        <p:cxnSp>
          <p:nvCxnSpPr>
            <p:cNvPr id="156" name="Straight Arrow Connector 139"/>
            <p:cNvCxnSpPr/>
            <p:nvPr/>
          </p:nvCxnSpPr>
          <p:spPr>
            <a:xfrm flipH="1" flipV="1">
              <a:off x="2745293" y="2637146"/>
              <a:ext cx="873003" cy="476433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sp>
          <p:nvSpPr>
            <p:cNvPr id="174" name="Round Diagonal Corner Rectangle 151"/>
            <p:cNvSpPr/>
            <p:nvPr/>
          </p:nvSpPr>
          <p:spPr>
            <a:xfrm>
              <a:off x="1958867" y="709530"/>
              <a:ext cx="1512883" cy="522286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val 16667"/>
                <a:gd name="f8" fmla="abs f3"/>
                <a:gd name="f9" fmla="abs f4"/>
                <a:gd name="f10" fmla="abs f5"/>
                <a:gd name="f11" fmla="?: f8 f3 1"/>
                <a:gd name="f12" fmla="?: f9 f4 1"/>
                <a:gd name="f13" fmla="?: f10 f5 1"/>
                <a:gd name="f14" fmla="*/ f11 1 21600"/>
                <a:gd name="f15" fmla="*/ f12 1 21600"/>
                <a:gd name="f16" fmla="*/ 21600 f11 1"/>
                <a:gd name="f17" fmla="*/ 21600 f12 1"/>
                <a:gd name="f18" fmla="min f15 f14"/>
                <a:gd name="f19" fmla="*/ f16 1 f13"/>
                <a:gd name="f20" fmla="*/ f17 1 f13"/>
                <a:gd name="f21" fmla="val f19"/>
                <a:gd name="f22" fmla="val f20"/>
                <a:gd name="f23" fmla="*/ f6 f18 1"/>
                <a:gd name="f24" fmla="+- f22 0 f6"/>
                <a:gd name="f25" fmla="+- f21 0 f6"/>
                <a:gd name="f26" fmla="*/ f21 f18 1"/>
                <a:gd name="f27" fmla="*/ f22 f18 1"/>
                <a:gd name="f28" fmla="min f25 f24"/>
                <a:gd name="f29" fmla="*/ f28 f7 1"/>
                <a:gd name="f30" fmla="*/ f28 f6 1"/>
                <a:gd name="f31" fmla="*/ f29 1 100000"/>
                <a:gd name="f32" fmla="*/ f30 1 100000"/>
                <a:gd name="f33" fmla="+- f22 0 f31"/>
                <a:gd name="f34" fmla="+- f21 0 f32"/>
                <a:gd name="f35" fmla="*/ f31 29289 1"/>
                <a:gd name="f36" fmla="*/ f32 29289 1"/>
                <a:gd name="f37" fmla="*/ f31 f18 1"/>
                <a:gd name="f38" fmla="*/ f32 f18 1"/>
                <a:gd name="f39" fmla="*/ f35 1 100000"/>
                <a:gd name="f40" fmla="*/ f36 1 100000"/>
                <a:gd name="f41" fmla="*/ f34 f18 1"/>
                <a:gd name="f42" fmla="*/ f33 f18 1"/>
                <a:gd name="f43" fmla="+- f39 0 f40"/>
                <a:gd name="f44" fmla="?: f43 f39 f40"/>
                <a:gd name="f45" fmla="+- f21 0 f44"/>
                <a:gd name="f46" fmla="+- f22 0 f44"/>
                <a:gd name="f47" fmla="*/ f44 f18 1"/>
                <a:gd name="f48" fmla="*/ f45 f18 1"/>
                <a:gd name="f49" fmla="*/ f46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47" r="f48" b="f49"/>
              <a:pathLst>
                <a:path>
                  <a:moveTo>
                    <a:pt x="f37" y="f23"/>
                  </a:moveTo>
                  <a:lnTo>
                    <a:pt x="f41" y="f23"/>
                  </a:lnTo>
                  <a:arcTo wR="f38" hR="f38" stAng="f2" swAng="f1"/>
                  <a:lnTo>
                    <a:pt x="f26" y="f42"/>
                  </a:lnTo>
                  <a:arcTo wR="f37" hR="f37" stAng="f6" swAng="f1"/>
                  <a:lnTo>
                    <a:pt x="f38" y="f27"/>
                  </a:lnTo>
                  <a:arcTo wR="f38" hR="f38" stAng="f1" swAng="f1"/>
                  <a:lnTo>
                    <a:pt x="f23" y="f37"/>
                  </a:lnTo>
                  <a:arcTo wR="f37" hR="f37" stAng="f0" swAng="f1"/>
                  <a:close/>
                </a:path>
              </a:pathLst>
            </a:custGeom>
            <a:gradFill>
              <a:gsLst>
                <a:gs pos="0">
                  <a:srgbClr val="71A6DB"/>
                </a:gs>
                <a:gs pos="100000">
                  <a:srgbClr val="559BDB"/>
                </a:gs>
              </a:gsLst>
              <a:lin ang="5400000"/>
            </a:gradFill>
            <a:ln cap="flat">
              <a:noFill/>
              <a:prstDash val="solid"/>
            </a:ln>
            <a:effectLst>
              <a:outerShdw dist="19046" dir="5400000" algn="tl">
                <a:srgbClr val="000000">
                  <a:alpha val="63000"/>
                </a:srgbClr>
              </a:outerShd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VE" sz="1800" b="0" i="0" u="none" strike="noStrike" kern="0" cap="none" spc="0" baseline="0" dirty="0">
                <a:solidFill>
                  <a:srgbClr val="FFFFFF"/>
                </a:solidFill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75" name="TextBox 118"/>
            <p:cNvSpPr txBox="1"/>
            <p:nvPr/>
          </p:nvSpPr>
          <p:spPr>
            <a:xfrm>
              <a:off x="1950930" y="695248"/>
              <a:ext cx="1530348" cy="523220"/>
            </a:xfrm>
            <a:prstGeom prst="rect">
              <a:avLst/>
            </a:prstGeom>
            <a:noFill/>
            <a:ln cap="flat">
              <a:noFill/>
            </a:ln>
            <a:effectLst>
              <a:outerShdw dist="22997" dir="5400000" algn="tl">
                <a:srgbClr val="000000">
                  <a:alpha val="35000"/>
                </a:srgbClr>
              </a:outerShdw>
            </a:effectLst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400" b="1" i="0" u="none" strike="noStrike" kern="0" cap="none" spc="0" baseline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FillTx/>
                  <a:latin typeface="Calibri"/>
                  <a:ea typeface=""/>
                  <a:cs typeface=""/>
                </a:rPr>
                <a:t>Track Your Success</a:t>
              </a:r>
              <a:endParaRPr lang="es-VE" sz="1200" b="1" i="0" u="none" strike="noStrike" kern="0" cap="none" spc="0" baseline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Calibri"/>
                <a:ea typeface=""/>
                <a:cs typeface=""/>
              </a:endParaRPr>
            </a:p>
          </p:txBody>
        </p:sp>
        <p:cxnSp>
          <p:nvCxnSpPr>
            <p:cNvPr id="176" name="Straight Connector 142"/>
            <p:cNvCxnSpPr/>
            <p:nvPr/>
          </p:nvCxnSpPr>
          <p:spPr>
            <a:xfrm flipH="1">
              <a:off x="1661921" y="988682"/>
              <a:ext cx="288064" cy="0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</a:ln>
          </p:spPr>
        </p:cxnSp>
        <p:sp>
          <p:nvSpPr>
            <p:cNvPr id="177" name="Rounded Rectangle 103"/>
            <p:cNvSpPr>
              <a:spLocks/>
            </p:cNvSpPr>
            <p:nvPr/>
          </p:nvSpPr>
          <p:spPr bwMode="auto">
            <a:xfrm>
              <a:off x="50784" y="1600713"/>
              <a:ext cx="1296277" cy="286187"/>
            </a:xfrm>
            <a:custGeom>
              <a:avLst/>
              <a:gdLst>
                <a:gd name="T0" fmla="*/ 648072 w 1296143"/>
                <a:gd name="T1" fmla="*/ 0 h 535417"/>
                <a:gd name="T2" fmla="*/ 1296143 w 1296143"/>
                <a:gd name="T3" fmla="*/ 267709 h 535417"/>
                <a:gd name="T4" fmla="*/ 648072 w 1296143"/>
                <a:gd name="T5" fmla="*/ 535417 h 535417"/>
                <a:gd name="T6" fmla="*/ 0 w 1296143"/>
                <a:gd name="T7" fmla="*/ 267709 h 53541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6137 w 1296143"/>
                <a:gd name="T13" fmla="*/ 26137 h 535417"/>
                <a:gd name="T14" fmla="*/ 1270006 w 1296143"/>
                <a:gd name="T15" fmla="*/ 509280 h 535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143" h="535417">
                  <a:moveTo>
                    <a:pt x="89236" y="0"/>
                  </a:moveTo>
                  <a:lnTo>
                    <a:pt x="89236" y="0"/>
                  </a:lnTo>
                  <a:cubicBezTo>
                    <a:pt x="39952" y="-1"/>
                    <a:pt x="0" y="39952"/>
                    <a:pt x="0" y="89235"/>
                  </a:cubicBezTo>
                  <a:lnTo>
                    <a:pt x="0" y="446181"/>
                  </a:lnTo>
                  <a:lnTo>
                    <a:pt x="0" y="446180"/>
                  </a:lnTo>
                  <a:cubicBezTo>
                    <a:pt x="-1" y="495464"/>
                    <a:pt x="39952" y="535416"/>
                    <a:pt x="89235" y="535417"/>
                  </a:cubicBezTo>
                  <a:lnTo>
                    <a:pt x="1206907" y="535417"/>
                  </a:lnTo>
                  <a:cubicBezTo>
                    <a:pt x="1256190" y="535416"/>
                    <a:pt x="1296143" y="495464"/>
                    <a:pt x="1296143" y="446181"/>
                  </a:cubicBezTo>
                  <a:lnTo>
                    <a:pt x="1296143" y="89236"/>
                  </a:lnTo>
                  <a:cubicBezTo>
                    <a:pt x="1296143" y="39952"/>
                    <a:pt x="1256190" y="0"/>
                    <a:pt x="1206907" y="0"/>
                  </a:cubicBezTo>
                  <a:lnTo>
                    <a:pt x="89236" y="0"/>
                  </a:lnTo>
                  <a:close/>
                </a:path>
              </a:pathLst>
            </a:custGeom>
            <a:gradFill rotWithShape="0"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>
              <a:noFill/>
            </a:ln>
            <a:effectLst>
              <a:outerShdw dist="22997" dir="5400000" algn="tl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en-US" dirty="0"/>
            </a:p>
          </p:txBody>
        </p:sp>
        <p:sp>
          <p:nvSpPr>
            <p:cNvPr id="178" name="TextBox 104"/>
            <p:cNvSpPr txBox="1"/>
            <p:nvPr/>
          </p:nvSpPr>
          <p:spPr bwMode="auto">
            <a:xfrm>
              <a:off x="50761" y="1621968"/>
              <a:ext cx="1296988" cy="246221"/>
            </a:xfrm>
            <a:prstGeom prst="rect">
              <a:avLst/>
            </a:prstGeom>
            <a:noFill/>
            <a:ln cap="flat">
              <a:noFill/>
            </a:ln>
          </p:spPr>
          <p:txBody>
            <a:bodyPr anchorCtr="1">
              <a:spAutoFit/>
            </a:bodyPr>
            <a:lstStyle/>
            <a:p>
              <a:pPr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Ad Trackz Gold</a:t>
              </a:r>
              <a:endParaRPr lang="es-VE" sz="1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sp>
          <p:nvSpPr>
            <p:cNvPr id="179" name="Rounded Rectangle 103"/>
            <p:cNvSpPr>
              <a:spLocks/>
            </p:cNvSpPr>
            <p:nvPr/>
          </p:nvSpPr>
          <p:spPr bwMode="auto">
            <a:xfrm>
              <a:off x="45604" y="1229937"/>
              <a:ext cx="1296277" cy="286187"/>
            </a:xfrm>
            <a:custGeom>
              <a:avLst/>
              <a:gdLst>
                <a:gd name="T0" fmla="*/ 648072 w 1296143"/>
                <a:gd name="T1" fmla="*/ 0 h 535417"/>
                <a:gd name="T2" fmla="*/ 1296143 w 1296143"/>
                <a:gd name="T3" fmla="*/ 267709 h 535417"/>
                <a:gd name="T4" fmla="*/ 648072 w 1296143"/>
                <a:gd name="T5" fmla="*/ 535417 h 535417"/>
                <a:gd name="T6" fmla="*/ 0 w 1296143"/>
                <a:gd name="T7" fmla="*/ 267709 h 53541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6137 w 1296143"/>
                <a:gd name="T13" fmla="*/ 26137 h 535417"/>
                <a:gd name="T14" fmla="*/ 1270006 w 1296143"/>
                <a:gd name="T15" fmla="*/ 509280 h 535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143" h="535417">
                  <a:moveTo>
                    <a:pt x="89236" y="0"/>
                  </a:moveTo>
                  <a:lnTo>
                    <a:pt x="89236" y="0"/>
                  </a:lnTo>
                  <a:cubicBezTo>
                    <a:pt x="39952" y="-1"/>
                    <a:pt x="0" y="39952"/>
                    <a:pt x="0" y="89235"/>
                  </a:cubicBezTo>
                  <a:lnTo>
                    <a:pt x="0" y="446181"/>
                  </a:lnTo>
                  <a:lnTo>
                    <a:pt x="0" y="446180"/>
                  </a:lnTo>
                  <a:cubicBezTo>
                    <a:pt x="-1" y="495464"/>
                    <a:pt x="39952" y="535416"/>
                    <a:pt x="89235" y="535417"/>
                  </a:cubicBezTo>
                  <a:lnTo>
                    <a:pt x="1206907" y="535417"/>
                  </a:lnTo>
                  <a:cubicBezTo>
                    <a:pt x="1256190" y="535416"/>
                    <a:pt x="1296143" y="495464"/>
                    <a:pt x="1296143" y="446181"/>
                  </a:cubicBezTo>
                  <a:lnTo>
                    <a:pt x="1296143" y="89236"/>
                  </a:lnTo>
                  <a:cubicBezTo>
                    <a:pt x="1296143" y="39952"/>
                    <a:pt x="1256190" y="0"/>
                    <a:pt x="1206907" y="0"/>
                  </a:cubicBezTo>
                  <a:lnTo>
                    <a:pt x="89236" y="0"/>
                  </a:lnTo>
                  <a:close/>
                </a:path>
              </a:pathLst>
            </a:custGeom>
            <a:gradFill rotWithShape="0"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>
              <a:noFill/>
            </a:ln>
            <a:effectLst>
              <a:outerShdw dist="22997" dir="5400000" algn="tl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en-US" dirty="0"/>
            </a:p>
          </p:txBody>
        </p:sp>
        <p:sp>
          <p:nvSpPr>
            <p:cNvPr id="180" name="TextBox 104"/>
            <p:cNvSpPr txBox="1"/>
            <p:nvPr/>
          </p:nvSpPr>
          <p:spPr bwMode="auto">
            <a:xfrm>
              <a:off x="45581" y="1251192"/>
              <a:ext cx="1296988" cy="246221"/>
            </a:xfrm>
            <a:prstGeom prst="rect">
              <a:avLst/>
            </a:prstGeom>
            <a:noFill/>
            <a:ln cap="flat">
              <a:noFill/>
            </a:ln>
          </p:spPr>
          <p:txBody>
            <a:bodyPr anchorCtr="1">
              <a:spAutoFit/>
            </a:bodyPr>
            <a:lstStyle/>
            <a:p>
              <a:pPr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CustomerWise</a:t>
              </a:r>
              <a:endParaRPr lang="es-VE" sz="1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sp>
          <p:nvSpPr>
            <p:cNvPr id="181" name="Rounded Rectangle 103"/>
            <p:cNvSpPr>
              <a:spLocks/>
            </p:cNvSpPr>
            <p:nvPr/>
          </p:nvSpPr>
          <p:spPr bwMode="auto">
            <a:xfrm>
              <a:off x="53622" y="121183"/>
              <a:ext cx="1296277" cy="286187"/>
            </a:xfrm>
            <a:custGeom>
              <a:avLst/>
              <a:gdLst>
                <a:gd name="T0" fmla="*/ 648072 w 1296143"/>
                <a:gd name="T1" fmla="*/ 0 h 535417"/>
                <a:gd name="T2" fmla="*/ 1296143 w 1296143"/>
                <a:gd name="T3" fmla="*/ 267709 h 535417"/>
                <a:gd name="T4" fmla="*/ 648072 w 1296143"/>
                <a:gd name="T5" fmla="*/ 535417 h 535417"/>
                <a:gd name="T6" fmla="*/ 0 w 1296143"/>
                <a:gd name="T7" fmla="*/ 267709 h 53541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6137 w 1296143"/>
                <a:gd name="T13" fmla="*/ 26137 h 535417"/>
                <a:gd name="T14" fmla="*/ 1270006 w 1296143"/>
                <a:gd name="T15" fmla="*/ 509280 h 535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143" h="535417">
                  <a:moveTo>
                    <a:pt x="89236" y="0"/>
                  </a:moveTo>
                  <a:lnTo>
                    <a:pt x="89236" y="0"/>
                  </a:lnTo>
                  <a:cubicBezTo>
                    <a:pt x="39952" y="-1"/>
                    <a:pt x="0" y="39952"/>
                    <a:pt x="0" y="89235"/>
                  </a:cubicBezTo>
                  <a:lnTo>
                    <a:pt x="0" y="446181"/>
                  </a:lnTo>
                  <a:lnTo>
                    <a:pt x="0" y="446180"/>
                  </a:lnTo>
                  <a:cubicBezTo>
                    <a:pt x="-1" y="495464"/>
                    <a:pt x="39952" y="535416"/>
                    <a:pt x="89235" y="535417"/>
                  </a:cubicBezTo>
                  <a:lnTo>
                    <a:pt x="1206907" y="535417"/>
                  </a:lnTo>
                  <a:cubicBezTo>
                    <a:pt x="1256190" y="535416"/>
                    <a:pt x="1296143" y="495464"/>
                    <a:pt x="1296143" y="446181"/>
                  </a:cubicBezTo>
                  <a:lnTo>
                    <a:pt x="1296143" y="89236"/>
                  </a:lnTo>
                  <a:cubicBezTo>
                    <a:pt x="1296143" y="39952"/>
                    <a:pt x="1256190" y="0"/>
                    <a:pt x="1206907" y="0"/>
                  </a:cubicBezTo>
                  <a:lnTo>
                    <a:pt x="89236" y="0"/>
                  </a:lnTo>
                  <a:close/>
                </a:path>
              </a:pathLst>
            </a:custGeom>
            <a:gradFill rotWithShape="0"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>
              <a:noFill/>
            </a:ln>
            <a:effectLst>
              <a:outerShdw dist="22997" dir="5400000" algn="tl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en-US" dirty="0"/>
            </a:p>
          </p:txBody>
        </p:sp>
        <p:sp>
          <p:nvSpPr>
            <p:cNvPr id="182" name="TextBox 104"/>
            <p:cNvSpPr txBox="1"/>
            <p:nvPr/>
          </p:nvSpPr>
          <p:spPr bwMode="auto">
            <a:xfrm>
              <a:off x="53599" y="142438"/>
              <a:ext cx="1296988" cy="246221"/>
            </a:xfrm>
            <a:prstGeom prst="rect">
              <a:avLst/>
            </a:prstGeom>
            <a:noFill/>
            <a:ln cap="flat">
              <a:noFill/>
            </a:ln>
          </p:spPr>
          <p:txBody>
            <a:bodyPr anchorCtr="1">
              <a:spAutoFit/>
            </a:bodyPr>
            <a:lstStyle/>
            <a:p>
              <a:pPr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InfusionSoft</a:t>
              </a:r>
              <a:endParaRPr lang="es-VE" sz="1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sp>
          <p:nvSpPr>
            <p:cNvPr id="183" name="Rounded Rectangle 103"/>
            <p:cNvSpPr>
              <a:spLocks/>
            </p:cNvSpPr>
            <p:nvPr/>
          </p:nvSpPr>
          <p:spPr bwMode="auto">
            <a:xfrm>
              <a:off x="49265" y="482589"/>
              <a:ext cx="1296277" cy="286187"/>
            </a:xfrm>
            <a:custGeom>
              <a:avLst/>
              <a:gdLst>
                <a:gd name="T0" fmla="*/ 648072 w 1296143"/>
                <a:gd name="T1" fmla="*/ 0 h 535417"/>
                <a:gd name="T2" fmla="*/ 1296143 w 1296143"/>
                <a:gd name="T3" fmla="*/ 267709 h 535417"/>
                <a:gd name="T4" fmla="*/ 648072 w 1296143"/>
                <a:gd name="T5" fmla="*/ 535417 h 535417"/>
                <a:gd name="T6" fmla="*/ 0 w 1296143"/>
                <a:gd name="T7" fmla="*/ 267709 h 53541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6137 w 1296143"/>
                <a:gd name="T13" fmla="*/ 26137 h 535417"/>
                <a:gd name="T14" fmla="*/ 1270006 w 1296143"/>
                <a:gd name="T15" fmla="*/ 509280 h 535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143" h="535417">
                  <a:moveTo>
                    <a:pt x="89236" y="0"/>
                  </a:moveTo>
                  <a:lnTo>
                    <a:pt x="89236" y="0"/>
                  </a:lnTo>
                  <a:cubicBezTo>
                    <a:pt x="39952" y="-1"/>
                    <a:pt x="0" y="39952"/>
                    <a:pt x="0" y="89235"/>
                  </a:cubicBezTo>
                  <a:lnTo>
                    <a:pt x="0" y="446181"/>
                  </a:lnTo>
                  <a:lnTo>
                    <a:pt x="0" y="446180"/>
                  </a:lnTo>
                  <a:cubicBezTo>
                    <a:pt x="-1" y="495464"/>
                    <a:pt x="39952" y="535416"/>
                    <a:pt x="89235" y="535417"/>
                  </a:cubicBezTo>
                  <a:lnTo>
                    <a:pt x="1206907" y="535417"/>
                  </a:lnTo>
                  <a:cubicBezTo>
                    <a:pt x="1256190" y="535416"/>
                    <a:pt x="1296143" y="495464"/>
                    <a:pt x="1296143" y="446181"/>
                  </a:cubicBezTo>
                  <a:lnTo>
                    <a:pt x="1296143" y="89236"/>
                  </a:lnTo>
                  <a:cubicBezTo>
                    <a:pt x="1296143" y="39952"/>
                    <a:pt x="1256190" y="0"/>
                    <a:pt x="1206907" y="0"/>
                  </a:cubicBezTo>
                  <a:lnTo>
                    <a:pt x="89236" y="0"/>
                  </a:lnTo>
                  <a:close/>
                </a:path>
              </a:pathLst>
            </a:custGeom>
            <a:gradFill rotWithShape="0"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>
              <a:noFill/>
            </a:ln>
            <a:effectLst>
              <a:outerShdw dist="22997" dir="5400000" algn="tl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en-US" dirty="0"/>
            </a:p>
          </p:txBody>
        </p:sp>
        <p:sp>
          <p:nvSpPr>
            <p:cNvPr id="184" name="TextBox 104"/>
            <p:cNvSpPr txBox="1"/>
            <p:nvPr/>
          </p:nvSpPr>
          <p:spPr bwMode="auto">
            <a:xfrm>
              <a:off x="49242" y="503844"/>
              <a:ext cx="1296988" cy="215444"/>
            </a:xfrm>
            <a:prstGeom prst="rect">
              <a:avLst/>
            </a:prstGeom>
            <a:noFill/>
            <a:ln cap="flat">
              <a:noFill/>
            </a:ln>
          </p:spPr>
          <p:txBody>
            <a:bodyPr anchorCtr="1">
              <a:spAutoFit/>
            </a:bodyPr>
            <a:lstStyle/>
            <a:p>
              <a:pPr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800" b="1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Instant</a:t>
              </a:r>
              <a:r>
                <a:rPr lang="es-VE" sz="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s-VE" sz="800" b="1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Customer</a:t>
              </a:r>
              <a:r>
                <a:rPr lang="es-VE" sz="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s-VE" sz="800" b="1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Tracker</a:t>
              </a:r>
              <a:endParaRPr lang="es-VE" sz="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5" name="Rounded Rectangle 103"/>
            <p:cNvSpPr>
              <a:spLocks/>
            </p:cNvSpPr>
            <p:nvPr/>
          </p:nvSpPr>
          <p:spPr bwMode="auto">
            <a:xfrm>
              <a:off x="53616" y="852702"/>
              <a:ext cx="1296277" cy="286187"/>
            </a:xfrm>
            <a:custGeom>
              <a:avLst/>
              <a:gdLst>
                <a:gd name="T0" fmla="*/ 648072 w 1296143"/>
                <a:gd name="T1" fmla="*/ 0 h 535417"/>
                <a:gd name="T2" fmla="*/ 1296143 w 1296143"/>
                <a:gd name="T3" fmla="*/ 267709 h 535417"/>
                <a:gd name="T4" fmla="*/ 648072 w 1296143"/>
                <a:gd name="T5" fmla="*/ 535417 h 535417"/>
                <a:gd name="T6" fmla="*/ 0 w 1296143"/>
                <a:gd name="T7" fmla="*/ 267709 h 53541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6137 w 1296143"/>
                <a:gd name="T13" fmla="*/ 26137 h 535417"/>
                <a:gd name="T14" fmla="*/ 1270006 w 1296143"/>
                <a:gd name="T15" fmla="*/ 509280 h 535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143" h="535417">
                  <a:moveTo>
                    <a:pt x="89236" y="0"/>
                  </a:moveTo>
                  <a:lnTo>
                    <a:pt x="89236" y="0"/>
                  </a:lnTo>
                  <a:cubicBezTo>
                    <a:pt x="39952" y="-1"/>
                    <a:pt x="0" y="39952"/>
                    <a:pt x="0" y="89235"/>
                  </a:cubicBezTo>
                  <a:lnTo>
                    <a:pt x="0" y="446181"/>
                  </a:lnTo>
                  <a:lnTo>
                    <a:pt x="0" y="446180"/>
                  </a:lnTo>
                  <a:cubicBezTo>
                    <a:pt x="-1" y="495464"/>
                    <a:pt x="39952" y="535416"/>
                    <a:pt x="89235" y="535417"/>
                  </a:cubicBezTo>
                  <a:lnTo>
                    <a:pt x="1206907" y="535417"/>
                  </a:lnTo>
                  <a:cubicBezTo>
                    <a:pt x="1256190" y="535416"/>
                    <a:pt x="1296143" y="495464"/>
                    <a:pt x="1296143" y="446181"/>
                  </a:cubicBezTo>
                  <a:lnTo>
                    <a:pt x="1296143" y="89236"/>
                  </a:lnTo>
                  <a:cubicBezTo>
                    <a:pt x="1296143" y="39952"/>
                    <a:pt x="1256190" y="0"/>
                    <a:pt x="1206907" y="0"/>
                  </a:cubicBezTo>
                  <a:lnTo>
                    <a:pt x="89236" y="0"/>
                  </a:lnTo>
                  <a:close/>
                </a:path>
              </a:pathLst>
            </a:custGeom>
            <a:gradFill rotWithShape="0"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>
              <a:noFill/>
            </a:ln>
            <a:effectLst>
              <a:outerShdw dist="22997" dir="5400000" algn="tl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en-US" dirty="0"/>
            </a:p>
          </p:txBody>
        </p:sp>
        <p:sp>
          <p:nvSpPr>
            <p:cNvPr id="186" name="TextBox 104"/>
            <p:cNvSpPr txBox="1"/>
            <p:nvPr/>
          </p:nvSpPr>
          <p:spPr bwMode="auto">
            <a:xfrm>
              <a:off x="53593" y="873957"/>
              <a:ext cx="1296988" cy="246221"/>
            </a:xfrm>
            <a:prstGeom prst="rect">
              <a:avLst/>
            </a:prstGeom>
            <a:noFill/>
            <a:ln cap="flat">
              <a:noFill/>
            </a:ln>
          </p:spPr>
          <p:txBody>
            <a:bodyPr anchorCtr="1">
              <a:spAutoFit/>
            </a:bodyPr>
            <a:lstStyle/>
            <a:p>
              <a:pPr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ProBusinessTools</a:t>
              </a:r>
              <a:endParaRPr lang="es-VE" sz="1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cxnSp>
          <p:nvCxnSpPr>
            <p:cNvPr id="187" name="Straight Arrow Connector 83"/>
            <p:cNvCxnSpPr/>
            <p:nvPr/>
          </p:nvCxnSpPr>
          <p:spPr>
            <a:xfrm flipH="1" flipV="1">
              <a:off x="1383193" y="267288"/>
              <a:ext cx="279394" cy="813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cxnSp>
          <p:nvCxnSpPr>
            <p:cNvPr id="188" name="Straight Connector 109"/>
            <p:cNvCxnSpPr/>
            <p:nvPr/>
          </p:nvCxnSpPr>
          <p:spPr>
            <a:xfrm>
              <a:off x="1658203" y="264276"/>
              <a:ext cx="25" cy="1479530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</a:ln>
          </p:spPr>
        </p:cxnSp>
        <p:cxnSp>
          <p:nvCxnSpPr>
            <p:cNvPr id="189" name="Straight Arrow Connector 83"/>
            <p:cNvCxnSpPr/>
            <p:nvPr/>
          </p:nvCxnSpPr>
          <p:spPr>
            <a:xfrm flipH="1" flipV="1">
              <a:off x="1378834" y="619995"/>
              <a:ext cx="279394" cy="813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cxnSp>
          <p:nvCxnSpPr>
            <p:cNvPr id="190" name="Straight Arrow Connector 83"/>
            <p:cNvCxnSpPr/>
            <p:nvPr/>
          </p:nvCxnSpPr>
          <p:spPr>
            <a:xfrm flipH="1" flipV="1">
              <a:off x="1378842" y="985751"/>
              <a:ext cx="279394" cy="813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cxnSp>
          <p:nvCxnSpPr>
            <p:cNvPr id="191" name="Straight Arrow Connector 83"/>
            <p:cNvCxnSpPr/>
            <p:nvPr/>
          </p:nvCxnSpPr>
          <p:spPr>
            <a:xfrm flipH="1" flipV="1">
              <a:off x="1378834" y="1368930"/>
              <a:ext cx="279394" cy="813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cxnSp>
          <p:nvCxnSpPr>
            <p:cNvPr id="104" name="Straight Arrow Connector 83"/>
            <p:cNvCxnSpPr/>
            <p:nvPr/>
          </p:nvCxnSpPr>
          <p:spPr>
            <a:xfrm>
              <a:off x="7384182" y="2515469"/>
              <a:ext cx="284470" cy="8715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sp>
          <p:nvSpPr>
            <p:cNvPr id="105" name="Rounded Rectangle 84"/>
            <p:cNvSpPr/>
            <p:nvPr/>
          </p:nvSpPr>
          <p:spPr>
            <a:xfrm>
              <a:off x="7743066" y="2026297"/>
              <a:ext cx="1296280" cy="100336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96143"/>
                <a:gd name="f7" fmla="val 535417"/>
                <a:gd name="f8" fmla="val 89236"/>
                <a:gd name="f9" fmla="val 39952"/>
                <a:gd name="f10" fmla="+- 0 0 1"/>
                <a:gd name="f11" fmla="val 89235"/>
                <a:gd name="f12" fmla="val 446181"/>
                <a:gd name="f13" fmla="val 446180"/>
                <a:gd name="f14" fmla="val 495464"/>
                <a:gd name="f15" fmla="val 535416"/>
                <a:gd name="f16" fmla="val 1206907"/>
                <a:gd name="f17" fmla="val 1256190"/>
                <a:gd name="f18" fmla="+- 0 0 -360"/>
                <a:gd name="f19" fmla="+- 0 0 -90"/>
                <a:gd name="f20" fmla="+- 0 0 -180"/>
                <a:gd name="f21" fmla="+- 0 0 -270"/>
                <a:gd name="f22" fmla="*/ f3 1 1296143"/>
                <a:gd name="f23" fmla="*/ f4 1 535417"/>
                <a:gd name="f24" fmla="+- f7 0 f5"/>
                <a:gd name="f25" fmla="+- f6 0 f5"/>
                <a:gd name="f26" fmla="*/ f18 f0 1"/>
                <a:gd name="f27" fmla="*/ f19 f0 1"/>
                <a:gd name="f28" fmla="*/ f20 f0 1"/>
                <a:gd name="f29" fmla="*/ f21 f0 1"/>
                <a:gd name="f30" fmla="*/ f25 1 1296143"/>
                <a:gd name="f31" fmla="*/ f24 1 535417"/>
                <a:gd name="f32" fmla="*/ 648072 f25 1"/>
                <a:gd name="f33" fmla="*/ 0 f24 1"/>
                <a:gd name="f34" fmla="*/ 1296143 f25 1"/>
                <a:gd name="f35" fmla="*/ 267709 f24 1"/>
                <a:gd name="f36" fmla="*/ 535417 f24 1"/>
                <a:gd name="f37" fmla="*/ 0 f25 1"/>
                <a:gd name="f38" fmla="*/ 26137 f25 1"/>
                <a:gd name="f39" fmla="*/ 26137 f24 1"/>
                <a:gd name="f40" fmla="*/ 1270006 f25 1"/>
                <a:gd name="f41" fmla="*/ 509280 f24 1"/>
                <a:gd name="f42" fmla="*/ f26 1 f2"/>
                <a:gd name="f43" fmla="*/ f27 1 f2"/>
                <a:gd name="f44" fmla="*/ f28 1 f2"/>
                <a:gd name="f45" fmla="*/ f29 1 f2"/>
                <a:gd name="f46" fmla="*/ f32 1 1296143"/>
                <a:gd name="f47" fmla="*/ f33 1 535417"/>
                <a:gd name="f48" fmla="*/ f34 1 1296143"/>
                <a:gd name="f49" fmla="*/ f35 1 535417"/>
                <a:gd name="f50" fmla="*/ f36 1 535417"/>
                <a:gd name="f51" fmla="*/ f37 1 1296143"/>
                <a:gd name="f52" fmla="*/ f38 1 1296143"/>
                <a:gd name="f53" fmla="*/ f39 1 535417"/>
                <a:gd name="f54" fmla="*/ f40 1 1296143"/>
                <a:gd name="f55" fmla="*/ f41 1 535417"/>
                <a:gd name="f56" fmla="+- f42 0 f1"/>
                <a:gd name="f57" fmla="+- f43 0 f1"/>
                <a:gd name="f58" fmla="+- f44 0 f1"/>
                <a:gd name="f59" fmla="+- f45 0 f1"/>
                <a:gd name="f60" fmla="*/ f46 1 f30"/>
                <a:gd name="f61" fmla="*/ f47 1 f31"/>
                <a:gd name="f62" fmla="*/ f48 1 f30"/>
                <a:gd name="f63" fmla="*/ f49 1 f31"/>
                <a:gd name="f64" fmla="*/ f50 1 f31"/>
                <a:gd name="f65" fmla="*/ f51 1 f30"/>
                <a:gd name="f66" fmla="*/ f52 1 f30"/>
                <a:gd name="f67" fmla="*/ f54 1 f30"/>
                <a:gd name="f68" fmla="*/ f53 1 f31"/>
                <a:gd name="f69" fmla="*/ f55 1 f31"/>
                <a:gd name="f70" fmla="*/ f66 f22 1"/>
                <a:gd name="f71" fmla="*/ f67 f22 1"/>
                <a:gd name="f72" fmla="*/ f69 f23 1"/>
                <a:gd name="f73" fmla="*/ f68 f23 1"/>
                <a:gd name="f74" fmla="*/ f60 f22 1"/>
                <a:gd name="f75" fmla="*/ f61 f23 1"/>
                <a:gd name="f76" fmla="*/ f62 f22 1"/>
                <a:gd name="f77" fmla="*/ f63 f23 1"/>
                <a:gd name="f78" fmla="*/ f64 f23 1"/>
                <a:gd name="f79" fmla="*/ f65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6">
                  <a:pos x="f74" y="f75"/>
                </a:cxn>
                <a:cxn ang="f57">
                  <a:pos x="f76" y="f77"/>
                </a:cxn>
                <a:cxn ang="f58">
                  <a:pos x="f74" y="f78"/>
                </a:cxn>
                <a:cxn ang="f59">
                  <a:pos x="f79" y="f77"/>
                </a:cxn>
              </a:cxnLst>
              <a:rect l="f70" t="f73" r="f71" b="f72"/>
              <a:pathLst>
                <a:path w="1296143" h="535417">
                  <a:moveTo>
                    <a:pt x="f8" y="f5"/>
                  </a:moveTo>
                  <a:lnTo>
                    <a:pt x="f8" y="f5"/>
                  </a:lnTo>
                  <a:cubicBezTo>
                    <a:pt x="f9" y="f10"/>
                    <a:pt x="f5" y="f9"/>
                    <a:pt x="f5" y="f11"/>
                  </a:cubicBezTo>
                  <a:lnTo>
                    <a:pt x="f5" y="f12"/>
                  </a:lnTo>
                  <a:lnTo>
                    <a:pt x="f5" y="f13"/>
                  </a:lnTo>
                  <a:cubicBezTo>
                    <a:pt x="f10" y="f14"/>
                    <a:pt x="f9" y="f15"/>
                    <a:pt x="f11" y="f7"/>
                  </a:cubicBezTo>
                  <a:lnTo>
                    <a:pt x="f16" y="f7"/>
                  </a:lnTo>
                  <a:cubicBezTo>
                    <a:pt x="f17" y="f15"/>
                    <a:pt x="f6" y="f14"/>
                    <a:pt x="f6" y="f12"/>
                  </a:cubicBezTo>
                  <a:lnTo>
                    <a:pt x="f6" y="f8"/>
                  </a:lnTo>
                  <a:cubicBezTo>
                    <a:pt x="f6" y="f9"/>
                    <a:pt x="f17" y="f5"/>
                    <a:pt x="f16" y="f5"/>
                  </a:cubicBezTo>
                  <a:lnTo>
                    <a:pt x="f8" y="f5"/>
                  </a:lnTo>
                  <a:close/>
                </a:path>
              </a:pathLst>
            </a:custGeom>
            <a:gradFill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 cap="flat">
              <a:noFill/>
              <a:prstDash val="solid"/>
            </a:ln>
            <a:effectLst>
              <a:outerShdw dist="22997" dir="5400000" algn="tl">
                <a:srgbClr val="000000">
                  <a:alpha val="34999"/>
                </a:srgbClr>
              </a:outerShd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 pitchFamily="34"/>
                <a:ea typeface=""/>
                <a:cs typeface=""/>
              </a:endParaRPr>
            </a:p>
          </p:txBody>
        </p:sp>
        <p:sp>
          <p:nvSpPr>
            <p:cNvPr id="106" name="TextBox 85"/>
            <p:cNvSpPr txBox="1"/>
            <p:nvPr/>
          </p:nvSpPr>
          <p:spPr>
            <a:xfrm>
              <a:off x="7743952" y="2057058"/>
              <a:ext cx="1300167" cy="92333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900" b="1" kern="0" dirty="0" smtClean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</a:rPr>
                <a:t>hqplrstore.com </a:t>
              </a:r>
              <a:endParaRPr lang="es-VE" sz="900" b="1" kern="0" dirty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</a:endParaRPr>
            </a:p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900" b="1" kern="0" dirty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</a:rPr>
                <a:t>bestqualityplr.com </a:t>
              </a:r>
            </a:p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900" b="1" kern="0" dirty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</a:rPr>
                <a:t>idplr.com </a:t>
              </a:r>
            </a:p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900" b="1" kern="0" dirty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</a:rPr>
                <a:t>plrmonthly.com </a:t>
              </a:r>
            </a:p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900" b="1" kern="0" dirty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</a:rPr>
                <a:t>masterresellrights.com </a:t>
              </a:r>
            </a:p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900" b="1" kern="0" dirty="0">
                  <a:solidFill>
                    <a:srgbClr val="FFFFFF"/>
                  </a:solidFill>
                  <a:effectLst>
                    <a:outerShdw dist="38096" dir="2700000">
                      <a:srgbClr val="000000"/>
                    </a:outerShdw>
                  </a:effectLst>
                </a:rPr>
                <a:t>plrassassin.com</a:t>
              </a:r>
              <a:endParaRPr lang="es-VE" sz="900" b="1" i="0" u="none" strike="noStrike" kern="0" cap="none" spc="0" baseline="0" dirty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7" name="Round Diagonal Corner Rectangle 17"/>
            <p:cNvSpPr/>
            <p:nvPr/>
          </p:nvSpPr>
          <p:spPr>
            <a:xfrm>
              <a:off x="5816321" y="2253343"/>
              <a:ext cx="1512883" cy="523878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val 16667"/>
                <a:gd name="f8" fmla="abs f3"/>
                <a:gd name="f9" fmla="abs f4"/>
                <a:gd name="f10" fmla="abs f5"/>
                <a:gd name="f11" fmla="?: f8 f3 1"/>
                <a:gd name="f12" fmla="?: f9 f4 1"/>
                <a:gd name="f13" fmla="?: f10 f5 1"/>
                <a:gd name="f14" fmla="*/ f11 1 21600"/>
                <a:gd name="f15" fmla="*/ f12 1 21600"/>
                <a:gd name="f16" fmla="*/ 21600 f11 1"/>
                <a:gd name="f17" fmla="*/ 21600 f12 1"/>
                <a:gd name="f18" fmla="min f15 f14"/>
                <a:gd name="f19" fmla="*/ f16 1 f13"/>
                <a:gd name="f20" fmla="*/ f17 1 f13"/>
                <a:gd name="f21" fmla="val f19"/>
                <a:gd name="f22" fmla="val f20"/>
                <a:gd name="f23" fmla="*/ f6 f18 1"/>
                <a:gd name="f24" fmla="+- f22 0 f6"/>
                <a:gd name="f25" fmla="+- f21 0 f6"/>
                <a:gd name="f26" fmla="*/ f21 f18 1"/>
                <a:gd name="f27" fmla="*/ f22 f18 1"/>
                <a:gd name="f28" fmla="min f25 f24"/>
                <a:gd name="f29" fmla="*/ f28 f7 1"/>
                <a:gd name="f30" fmla="*/ f28 f6 1"/>
                <a:gd name="f31" fmla="*/ f29 1 100000"/>
                <a:gd name="f32" fmla="*/ f30 1 100000"/>
                <a:gd name="f33" fmla="+- f22 0 f31"/>
                <a:gd name="f34" fmla="+- f21 0 f32"/>
                <a:gd name="f35" fmla="*/ f31 29289 1"/>
                <a:gd name="f36" fmla="*/ f32 29289 1"/>
                <a:gd name="f37" fmla="*/ f31 f18 1"/>
                <a:gd name="f38" fmla="*/ f32 f18 1"/>
                <a:gd name="f39" fmla="*/ f35 1 100000"/>
                <a:gd name="f40" fmla="*/ f36 1 100000"/>
                <a:gd name="f41" fmla="*/ f34 f18 1"/>
                <a:gd name="f42" fmla="*/ f33 f18 1"/>
                <a:gd name="f43" fmla="+- f39 0 f40"/>
                <a:gd name="f44" fmla="?: f43 f39 f40"/>
                <a:gd name="f45" fmla="+- f21 0 f44"/>
                <a:gd name="f46" fmla="+- f22 0 f44"/>
                <a:gd name="f47" fmla="*/ f44 f18 1"/>
                <a:gd name="f48" fmla="*/ f45 f18 1"/>
                <a:gd name="f49" fmla="*/ f46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47" r="f48" b="f49"/>
              <a:pathLst>
                <a:path>
                  <a:moveTo>
                    <a:pt x="f37" y="f23"/>
                  </a:moveTo>
                  <a:lnTo>
                    <a:pt x="f41" y="f23"/>
                  </a:lnTo>
                  <a:arcTo wR="f38" hR="f38" stAng="f2" swAng="f1"/>
                  <a:lnTo>
                    <a:pt x="f26" y="f42"/>
                  </a:lnTo>
                  <a:arcTo wR="f37" hR="f37" stAng="f6" swAng="f1"/>
                  <a:lnTo>
                    <a:pt x="f38" y="f27"/>
                  </a:lnTo>
                  <a:arcTo wR="f38" hR="f38" stAng="f1" swAng="f1"/>
                  <a:lnTo>
                    <a:pt x="f23" y="f37"/>
                  </a:lnTo>
                  <a:arcTo wR="f37" hR="f37" stAng="f0" swAng="f1"/>
                  <a:close/>
                </a:path>
              </a:pathLst>
            </a:custGeom>
            <a:gradFill>
              <a:gsLst>
                <a:gs pos="0">
                  <a:srgbClr val="71A6DB"/>
                </a:gs>
                <a:gs pos="100000">
                  <a:srgbClr val="559BDB"/>
                </a:gs>
              </a:gsLst>
              <a:lin ang="5400000"/>
            </a:gradFill>
            <a:ln cap="flat">
              <a:noFill/>
              <a:prstDash val="solid"/>
            </a:ln>
            <a:effectLst>
              <a:outerShdw dist="19046" dir="5400000" algn="tl">
                <a:srgbClr val="000000">
                  <a:alpha val="63000"/>
                </a:srgbClr>
              </a:outerShd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VE" sz="1800" b="0" i="0" u="none" strike="noStrike" kern="0" cap="none" spc="0" baseline="0" dirty="0">
                <a:solidFill>
                  <a:srgbClr val="FFFFFF"/>
                </a:solidFill>
                <a:uFillTx/>
                <a:latin typeface="Calibri"/>
                <a:ea typeface=""/>
                <a:cs typeface=""/>
              </a:endParaRPr>
            </a:p>
          </p:txBody>
        </p:sp>
        <p:cxnSp>
          <p:nvCxnSpPr>
            <p:cNvPr id="108" name="Straight Arrow Connector 11"/>
            <p:cNvCxnSpPr/>
            <p:nvPr/>
          </p:nvCxnSpPr>
          <p:spPr>
            <a:xfrm flipV="1">
              <a:off x="5365533" y="2630007"/>
              <a:ext cx="338581" cy="371635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sp>
          <p:nvSpPr>
            <p:cNvPr id="109" name="TextBox 16"/>
            <p:cNvSpPr txBox="1"/>
            <p:nvPr/>
          </p:nvSpPr>
          <p:spPr>
            <a:xfrm>
              <a:off x="5798866" y="2257281"/>
              <a:ext cx="1530348" cy="52322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400" b="1" i="0" u="none" strike="noStrike" kern="0" cap="none" spc="0" baseline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FillTx/>
                  <a:latin typeface="Calibri"/>
                  <a:ea typeface=""/>
                  <a:cs typeface=""/>
                </a:rPr>
                <a:t>Collect H. Q. PLR Material</a:t>
              </a:r>
              <a:endParaRPr lang="es-VE" sz="1400" b="1" i="0" u="none" strike="noStrike" kern="0" cap="none" spc="0" baseline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01" name="Rounded Rectangle 103"/>
            <p:cNvSpPr>
              <a:spLocks/>
            </p:cNvSpPr>
            <p:nvPr/>
          </p:nvSpPr>
          <p:spPr bwMode="auto">
            <a:xfrm>
              <a:off x="7744316" y="5042143"/>
              <a:ext cx="1296277" cy="286187"/>
            </a:xfrm>
            <a:custGeom>
              <a:avLst/>
              <a:gdLst>
                <a:gd name="T0" fmla="*/ 648072 w 1296143"/>
                <a:gd name="T1" fmla="*/ 0 h 535417"/>
                <a:gd name="T2" fmla="*/ 1296143 w 1296143"/>
                <a:gd name="T3" fmla="*/ 267709 h 535417"/>
                <a:gd name="T4" fmla="*/ 648072 w 1296143"/>
                <a:gd name="T5" fmla="*/ 535417 h 535417"/>
                <a:gd name="T6" fmla="*/ 0 w 1296143"/>
                <a:gd name="T7" fmla="*/ 267709 h 53541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6137 w 1296143"/>
                <a:gd name="T13" fmla="*/ 26137 h 535417"/>
                <a:gd name="T14" fmla="*/ 1270006 w 1296143"/>
                <a:gd name="T15" fmla="*/ 509280 h 535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143" h="535417">
                  <a:moveTo>
                    <a:pt x="89236" y="0"/>
                  </a:moveTo>
                  <a:lnTo>
                    <a:pt x="89236" y="0"/>
                  </a:lnTo>
                  <a:cubicBezTo>
                    <a:pt x="39952" y="-1"/>
                    <a:pt x="0" y="39952"/>
                    <a:pt x="0" y="89235"/>
                  </a:cubicBezTo>
                  <a:lnTo>
                    <a:pt x="0" y="446181"/>
                  </a:lnTo>
                  <a:lnTo>
                    <a:pt x="0" y="446180"/>
                  </a:lnTo>
                  <a:cubicBezTo>
                    <a:pt x="-1" y="495464"/>
                    <a:pt x="39952" y="535416"/>
                    <a:pt x="89235" y="535417"/>
                  </a:cubicBezTo>
                  <a:lnTo>
                    <a:pt x="1206907" y="535417"/>
                  </a:lnTo>
                  <a:cubicBezTo>
                    <a:pt x="1256190" y="535416"/>
                    <a:pt x="1296143" y="495464"/>
                    <a:pt x="1296143" y="446181"/>
                  </a:cubicBezTo>
                  <a:lnTo>
                    <a:pt x="1296143" y="89236"/>
                  </a:lnTo>
                  <a:cubicBezTo>
                    <a:pt x="1296143" y="39952"/>
                    <a:pt x="1256190" y="0"/>
                    <a:pt x="1206907" y="0"/>
                  </a:cubicBezTo>
                  <a:lnTo>
                    <a:pt x="89236" y="0"/>
                  </a:lnTo>
                  <a:close/>
                </a:path>
              </a:pathLst>
            </a:custGeom>
            <a:gradFill rotWithShape="0"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>
              <a:noFill/>
            </a:ln>
            <a:effectLst>
              <a:outerShdw dist="22997" dir="5400000" algn="tl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en-US" dirty="0"/>
            </a:p>
          </p:txBody>
        </p:sp>
        <p:sp>
          <p:nvSpPr>
            <p:cNvPr id="202" name="TextBox 104"/>
            <p:cNvSpPr txBox="1"/>
            <p:nvPr/>
          </p:nvSpPr>
          <p:spPr bwMode="auto">
            <a:xfrm>
              <a:off x="7744293" y="5054689"/>
              <a:ext cx="1296988" cy="261610"/>
            </a:xfrm>
            <a:prstGeom prst="rect">
              <a:avLst/>
            </a:prstGeom>
            <a:noFill/>
            <a:ln cap="flat">
              <a:noFill/>
            </a:ln>
          </p:spPr>
          <p:txBody>
            <a:bodyPr anchorCtr="1">
              <a:spAutoFit/>
            </a:bodyPr>
            <a:lstStyle/>
            <a:p>
              <a:pPr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100" b="1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Conclusion</a:t>
              </a:r>
              <a:endParaRPr lang="es-VE" sz="11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sp>
          <p:nvSpPr>
            <p:cNvPr id="203" name="Rounded Rectangle 103"/>
            <p:cNvSpPr>
              <a:spLocks/>
            </p:cNvSpPr>
            <p:nvPr/>
          </p:nvSpPr>
          <p:spPr bwMode="auto">
            <a:xfrm>
              <a:off x="7739136" y="4671367"/>
              <a:ext cx="1296277" cy="286187"/>
            </a:xfrm>
            <a:custGeom>
              <a:avLst/>
              <a:gdLst>
                <a:gd name="T0" fmla="*/ 648072 w 1296143"/>
                <a:gd name="T1" fmla="*/ 0 h 535417"/>
                <a:gd name="T2" fmla="*/ 1296143 w 1296143"/>
                <a:gd name="T3" fmla="*/ 267709 h 535417"/>
                <a:gd name="T4" fmla="*/ 648072 w 1296143"/>
                <a:gd name="T5" fmla="*/ 535417 h 535417"/>
                <a:gd name="T6" fmla="*/ 0 w 1296143"/>
                <a:gd name="T7" fmla="*/ 267709 h 53541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6137 w 1296143"/>
                <a:gd name="T13" fmla="*/ 26137 h 535417"/>
                <a:gd name="T14" fmla="*/ 1270006 w 1296143"/>
                <a:gd name="T15" fmla="*/ 509280 h 535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143" h="535417">
                  <a:moveTo>
                    <a:pt x="89236" y="0"/>
                  </a:moveTo>
                  <a:lnTo>
                    <a:pt x="89236" y="0"/>
                  </a:lnTo>
                  <a:cubicBezTo>
                    <a:pt x="39952" y="-1"/>
                    <a:pt x="0" y="39952"/>
                    <a:pt x="0" y="89235"/>
                  </a:cubicBezTo>
                  <a:lnTo>
                    <a:pt x="0" y="446181"/>
                  </a:lnTo>
                  <a:lnTo>
                    <a:pt x="0" y="446180"/>
                  </a:lnTo>
                  <a:cubicBezTo>
                    <a:pt x="-1" y="495464"/>
                    <a:pt x="39952" y="535416"/>
                    <a:pt x="89235" y="535417"/>
                  </a:cubicBezTo>
                  <a:lnTo>
                    <a:pt x="1206907" y="535417"/>
                  </a:lnTo>
                  <a:cubicBezTo>
                    <a:pt x="1256190" y="535416"/>
                    <a:pt x="1296143" y="495464"/>
                    <a:pt x="1296143" y="446181"/>
                  </a:cubicBezTo>
                  <a:lnTo>
                    <a:pt x="1296143" y="89236"/>
                  </a:lnTo>
                  <a:cubicBezTo>
                    <a:pt x="1296143" y="39952"/>
                    <a:pt x="1256190" y="0"/>
                    <a:pt x="1206907" y="0"/>
                  </a:cubicBezTo>
                  <a:lnTo>
                    <a:pt x="89236" y="0"/>
                  </a:lnTo>
                  <a:close/>
                </a:path>
              </a:pathLst>
            </a:custGeom>
            <a:gradFill rotWithShape="0"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>
              <a:noFill/>
            </a:ln>
            <a:effectLst>
              <a:outerShdw dist="22997" dir="5400000" algn="tl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en-US" dirty="0"/>
            </a:p>
          </p:txBody>
        </p:sp>
        <p:sp>
          <p:nvSpPr>
            <p:cNvPr id="204" name="TextBox 104"/>
            <p:cNvSpPr txBox="1"/>
            <p:nvPr/>
          </p:nvSpPr>
          <p:spPr bwMode="auto">
            <a:xfrm>
              <a:off x="7739113" y="4683913"/>
              <a:ext cx="1296988" cy="261610"/>
            </a:xfrm>
            <a:prstGeom prst="rect">
              <a:avLst/>
            </a:prstGeom>
            <a:noFill/>
            <a:ln cap="flat">
              <a:noFill/>
            </a:ln>
          </p:spPr>
          <p:txBody>
            <a:bodyPr anchorCtr="1">
              <a:spAutoFit/>
            </a:bodyPr>
            <a:lstStyle/>
            <a:p>
              <a:pPr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100" b="1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Affiliate</a:t>
              </a:r>
              <a:r>
                <a:rPr lang="es-VE" sz="11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links</a:t>
              </a:r>
              <a:endParaRPr lang="es-VE" sz="11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sp>
          <p:nvSpPr>
            <p:cNvPr id="205" name="Rounded Rectangle 103"/>
            <p:cNvSpPr>
              <a:spLocks/>
            </p:cNvSpPr>
            <p:nvPr/>
          </p:nvSpPr>
          <p:spPr bwMode="auto">
            <a:xfrm>
              <a:off x="7747154" y="3562613"/>
              <a:ext cx="1296277" cy="286187"/>
            </a:xfrm>
            <a:custGeom>
              <a:avLst/>
              <a:gdLst>
                <a:gd name="T0" fmla="*/ 648072 w 1296143"/>
                <a:gd name="T1" fmla="*/ 0 h 535417"/>
                <a:gd name="T2" fmla="*/ 1296143 w 1296143"/>
                <a:gd name="T3" fmla="*/ 267709 h 535417"/>
                <a:gd name="T4" fmla="*/ 648072 w 1296143"/>
                <a:gd name="T5" fmla="*/ 535417 h 535417"/>
                <a:gd name="T6" fmla="*/ 0 w 1296143"/>
                <a:gd name="T7" fmla="*/ 267709 h 53541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6137 w 1296143"/>
                <a:gd name="T13" fmla="*/ 26137 h 535417"/>
                <a:gd name="T14" fmla="*/ 1270006 w 1296143"/>
                <a:gd name="T15" fmla="*/ 509280 h 535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143" h="535417">
                  <a:moveTo>
                    <a:pt x="89236" y="0"/>
                  </a:moveTo>
                  <a:lnTo>
                    <a:pt x="89236" y="0"/>
                  </a:lnTo>
                  <a:cubicBezTo>
                    <a:pt x="39952" y="-1"/>
                    <a:pt x="0" y="39952"/>
                    <a:pt x="0" y="89235"/>
                  </a:cubicBezTo>
                  <a:lnTo>
                    <a:pt x="0" y="446181"/>
                  </a:lnTo>
                  <a:lnTo>
                    <a:pt x="0" y="446180"/>
                  </a:lnTo>
                  <a:cubicBezTo>
                    <a:pt x="-1" y="495464"/>
                    <a:pt x="39952" y="535416"/>
                    <a:pt x="89235" y="535417"/>
                  </a:cubicBezTo>
                  <a:lnTo>
                    <a:pt x="1206907" y="535417"/>
                  </a:lnTo>
                  <a:cubicBezTo>
                    <a:pt x="1256190" y="535416"/>
                    <a:pt x="1296143" y="495464"/>
                    <a:pt x="1296143" y="446181"/>
                  </a:cubicBezTo>
                  <a:lnTo>
                    <a:pt x="1296143" y="89236"/>
                  </a:lnTo>
                  <a:cubicBezTo>
                    <a:pt x="1296143" y="39952"/>
                    <a:pt x="1256190" y="0"/>
                    <a:pt x="1206907" y="0"/>
                  </a:cubicBezTo>
                  <a:lnTo>
                    <a:pt x="89236" y="0"/>
                  </a:lnTo>
                  <a:close/>
                </a:path>
              </a:pathLst>
            </a:custGeom>
            <a:gradFill rotWithShape="0"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>
              <a:noFill/>
            </a:ln>
            <a:effectLst>
              <a:outerShdw dist="22997" dir="5400000" algn="tl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en-US" dirty="0"/>
            </a:p>
          </p:txBody>
        </p:sp>
        <p:sp>
          <p:nvSpPr>
            <p:cNvPr id="206" name="TextBox 104"/>
            <p:cNvSpPr txBox="1"/>
            <p:nvPr/>
          </p:nvSpPr>
          <p:spPr bwMode="auto">
            <a:xfrm>
              <a:off x="7747131" y="3575159"/>
              <a:ext cx="1296988" cy="261610"/>
            </a:xfrm>
            <a:prstGeom prst="rect">
              <a:avLst/>
            </a:prstGeom>
            <a:noFill/>
            <a:ln cap="flat">
              <a:noFill/>
            </a:ln>
          </p:spPr>
          <p:txBody>
            <a:bodyPr anchorCtr="1">
              <a:spAutoFit/>
            </a:bodyPr>
            <a:lstStyle/>
            <a:p>
              <a:pPr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1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Product </a:t>
              </a:r>
              <a:r>
                <a:rPr lang="es-VE" sz="1100" b="1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Name</a:t>
              </a:r>
              <a:endParaRPr lang="es-VE" sz="11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sp>
          <p:nvSpPr>
            <p:cNvPr id="207" name="Rounded Rectangle 103"/>
            <p:cNvSpPr>
              <a:spLocks/>
            </p:cNvSpPr>
            <p:nvPr/>
          </p:nvSpPr>
          <p:spPr bwMode="auto">
            <a:xfrm>
              <a:off x="7742797" y="3924019"/>
              <a:ext cx="1296277" cy="286187"/>
            </a:xfrm>
            <a:custGeom>
              <a:avLst/>
              <a:gdLst>
                <a:gd name="T0" fmla="*/ 648072 w 1296143"/>
                <a:gd name="T1" fmla="*/ 0 h 535417"/>
                <a:gd name="T2" fmla="*/ 1296143 w 1296143"/>
                <a:gd name="T3" fmla="*/ 267709 h 535417"/>
                <a:gd name="T4" fmla="*/ 648072 w 1296143"/>
                <a:gd name="T5" fmla="*/ 535417 h 535417"/>
                <a:gd name="T6" fmla="*/ 0 w 1296143"/>
                <a:gd name="T7" fmla="*/ 267709 h 53541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6137 w 1296143"/>
                <a:gd name="T13" fmla="*/ 26137 h 535417"/>
                <a:gd name="T14" fmla="*/ 1270006 w 1296143"/>
                <a:gd name="T15" fmla="*/ 509280 h 535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143" h="535417">
                  <a:moveTo>
                    <a:pt x="89236" y="0"/>
                  </a:moveTo>
                  <a:lnTo>
                    <a:pt x="89236" y="0"/>
                  </a:lnTo>
                  <a:cubicBezTo>
                    <a:pt x="39952" y="-1"/>
                    <a:pt x="0" y="39952"/>
                    <a:pt x="0" y="89235"/>
                  </a:cubicBezTo>
                  <a:lnTo>
                    <a:pt x="0" y="446181"/>
                  </a:lnTo>
                  <a:lnTo>
                    <a:pt x="0" y="446180"/>
                  </a:lnTo>
                  <a:cubicBezTo>
                    <a:pt x="-1" y="495464"/>
                    <a:pt x="39952" y="535416"/>
                    <a:pt x="89235" y="535417"/>
                  </a:cubicBezTo>
                  <a:lnTo>
                    <a:pt x="1206907" y="535417"/>
                  </a:lnTo>
                  <a:cubicBezTo>
                    <a:pt x="1256190" y="535416"/>
                    <a:pt x="1296143" y="495464"/>
                    <a:pt x="1296143" y="446181"/>
                  </a:cubicBezTo>
                  <a:lnTo>
                    <a:pt x="1296143" y="89236"/>
                  </a:lnTo>
                  <a:cubicBezTo>
                    <a:pt x="1296143" y="39952"/>
                    <a:pt x="1256190" y="0"/>
                    <a:pt x="1206907" y="0"/>
                  </a:cubicBezTo>
                  <a:lnTo>
                    <a:pt x="89236" y="0"/>
                  </a:lnTo>
                  <a:close/>
                </a:path>
              </a:pathLst>
            </a:custGeom>
            <a:gradFill rotWithShape="0"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>
              <a:noFill/>
            </a:ln>
            <a:effectLst>
              <a:outerShdw dist="22997" dir="5400000" algn="tl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en-US" dirty="0"/>
            </a:p>
          </p:txBody>
        </p:sp>
        <p:sp>
          <p:nvSpPr>
            <p:cNvPr id="208" name="TextBox 104"/>
            <p:cNvSpPr txBox="1"/>
            <p:nvPr/>
          </p:nvSpPr>
          <p:spPr bwMode="auto">
            <a:xfrm>
              <a:off x="7742774" y="3936565"/>
              <a:ext cx="1296988" cy="261610"/>
            </a:xfrm>
            <a:prstGeom prst="rect">
              <a:avLst/>
            </a:prstGeom>
            <a:noFill/>
            <a:ln cap="flat">
              <a:noFill/>
            </a:ln>
          </p:spPr>
          <p:txBody>
            <a:bodyPr anchorCtr="1">
              <a:spAutoFit/>
            </a:bodyPr>
            <a:lstStyle/>
            <a:p>
              <a:pPr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1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Introduction</a:t>
              </a:r>
              <a:endParaRPr lang="es-VE" sz="11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9" name="Rounded Rectangle 103"/>
            <p:cNvSpPr>
              <a:spLocks/>
            </p:cNvSpPr>
            <p:nvPr/>
          </p:nvSpPr>
          <p:spPr bwMode="auto">
            <a:xfrm>
              <a:off x="7747148" y="4294132"/>
              <a:ext cx="1296277" cy="286187"/>
            </a:xfrm>
            <a:custGeom>
              <a:avLst/>
              <a:gdLst>
                <a:gd name="T0" fmla="*/ 648072 w 1296143"/>
                <a:gd name="T1" fmla="*/ 0 h 535417"/>
                <a:gd name="T2" fmla="*/ 1296143 w 1296143"/>
                <a:gd name="T3" fmla="*/ 267709 h 535417"/>
                <a:gd name="T4" fmla="*/ 648072 w 1296143"/>
                <a:gd name="T5" fmla="*/ 535417 h 535417"/>
                <a:gd name="T6" fmla="*/ 0 w 1296143"/>
                <a:gd name="T7" fmla="*/ 267709 h 53541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6137 w 1296143"/>
                <a:gd name="T13" fmla="*/ 26137 h 535417"/>
                <a:gd name="T14" fmla="*/ 1270006 w 1296143"/>
                <a:gd name="T15" fmla="*/ 509280 h 535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143" h="535417">
                  <a:moveTo>
                    <a:pt x="89236" y="0"/>
                  </a:moveTo>
                  <a:lnTo>
                    <a:pt x="89236" y="0"/>
                  </a:lnTo>
                  <a:cubicBezTo>
                    <a:pt x="39952" y="-1"/>
                    <a:pt x="0" y="39952"/>
                    <a:pt x="0" y="89235"/>
                  </a:cubicBezTo>
                  <a:lnTo>
                    <a:pt x="0" y="446181"/>
                  </a:lnTo>
                  <a:lnTo>
                    <a:pt x="0" y="446180"/>
                  </a:lnTo>
                  <a:cubicBezTo>
                    <a:pt x="-1" y="495464"/>
                    <a:pt x="39952" y="535416"/>
                    <a:pt x="89235" y="535417"/>
                  </a:cubicBezTo>
                  <a:lnTo>
                    <a:pt x="1206907" y="535417"/>
                  </a:lnTo>
                  <a:cubicBezTo>
                    <a:pt x="1256190" y="535416"/>
                    <a:pt x="1296143" y="495464"/>
                    <a:pt x="1296143" y="446181"/>
                  </a:cubicBezTo>
                  <a:lnTo>
                    <a:pt x="1296143" y="89236"/>
                  </a:lnTo>
                  <a:cubicBezTo>
                    <a:pt x="1296143" y="39952"/>
                    <a:pt x="1256190" y="0"/>
                    <a:pt x="1206907" y="0"/>
                  </a:cubicBezTo>
                  <a:lnTo>
                    <a:pt x="89236" y="0"/>
                  </a:lnTo>
                  <a:close/>
                </a:path>
              </a:pathLst>
            </a:custGeom>
            <a:gradFill rotWithShape="0"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>
              <a:noFill/>
            </a:ln>
            <a:effectLst>
              <a:outerShdw dist="22997" dir="5400000" algn="tl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en-US" dirty="0"/>
            </a:p>
          </p:txBody>
        </p:sp>
        <p:sp>
          <p:nvSpPr>
            <p:cNvPr id="210" name="TextBox 104"/>
            <p:cNvSpPr txBox="1"/>
            <p:nvPr/>
          </p:nvSpPr>
          <p:spPr bwMode="auto">
            <a:xfrm>
              <a:off x="7747125" y="4306678"/>
              <a:ext cx="1296988" cy="261610"/>
            </a:xfrm>
            <a:prstGeom prst="rect">
              <a:avLst/>
            </a:prstGeom>
            <a:noFill/>
            <a:ln cap="flat">
              <a:noFill/>
            </a:ln>
          </p:spPr>
          <p:txBody>
            <a:bodyPr anchorCtr="1">
              <a:spAutoFit/>
            </a:bodyPr>
            <a:lstStyle/>
            <a:p>
              <a:pPr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1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Body</a:t>
              </a:r>
              <a:r>
                <a:rPr lang="es-VE" sz="11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s-VE" sz="11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Content</a:t>
              </a:r>
              <a:endParaRPr lang="es-VE" sz="11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8" name="Rounded Rectangle 103"/>
            <p:cNvSpPr>
              <a:spLocks/>
            </p:cNvSpPr>
            <p:nvPr/>
          </p:nvSpPr>
          <p:spPr bwMode="auto">
            <a:xfrm>
              <a:off x="7739136" y="5422020"/>
              <a:ext cx="1296277" cy="286187"/>
            </a:xfrm>
            <a:custGeom>
              <a:avLst/>
              <a:gdLst>
                <a:gd name="T0" fmla="*/ 648072 w 1296143"/>
                <a:gd name="T1" fmla="*/ 0 h 535417"/>
                <a:gd name="T2" fmla="*/ 1296143 w 1296143"/>
                <a:gd name="T3" fmla="*/ 267709 h 535417"/>
                <a:gd name="T4" fmla="*/ 648072 w 1296143"/>
                <a:gd name="T5" fmla="*/ 535417 h 535417"/>
                <a:gd name="T6" fmla="*/ 0 w 1296143"/>
                <a:gd name="T7" fmla="*/ 267709 h 53541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6137 w 1296143"/>
                <a:gd name="T13" fmla="*/ 26137 h 535417"/>
                <a:gd name="T14" fmla="*/ 1270006 w 1296143"/>
                <a:gd name="T15" fmla="*/ 509280 h 535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143" h="535417">
                  <a:moveTo>
                    <a:pt x="89236" y="0"/>
                  </a:moveTo>
                  <a:lnTo>
                    <a:pt x="89236" y="0"/>
                  </a:lnTo>
                  <a:cubicBezTo>
                    <a:pt x="39952" y="-1"/>
                    <a:pt x="0" y="39952"/>
                    <a:pt x="0" y="89235"/>
                  </a:cubicBezTo>
                  <a:lnTo>
                    <a:pt x="0" y="446181"/>
                  </a:lnTo>
                  <a:lnTo>
                    <a:pt x="0" y="446180"/>
                  </a:lnTo>
                  <a:cubicBezTo>
                    <a:pt x="-1" y="495464"/>
                    <a:pt x="39952" y="535416"/>
                    <a:pt x="89235" y="535417"/>
                  </a:cubicBezTo>
                  <a:lnTo>
                    <a:pt x="1206907" y="535417"/>
                  </a:lnTo>
                  <a:cubicBezTo>
                    <a:pt x="1256190" y="535416"/>
                    <a:pt x="1296143" y="495464"/>
                    <a:pt x="1296143" y="446181"/>
                  </a:cubicBezTo>
                  <a:lnTo>
                    <a:pt x="1296143" y="89236"/>
                  </a:lnTo>
                  <a:cubicBezTo>
                    <a:pt x="1296143" y="39952"/>
                    <a:pt x="1256190" y="0"/>
                    <a:pt x="1206907" y="0"/>
                  </a:cubicBezTo>
                  <a:lnTo>
                    <a:pt x="89236" y="0"/>
                  </a:lnTo>
                  <a:close/>
                </a:path>
              </a:pathLst>
            </a:custGeom>
            <a:gradFill rotWithShape="0"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>
              <a:noFill/>
            </a:ln>
            <a:effectLst>
              <a:outerShdw dist="22997" dir="5400000" algn="tl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en-US" dirty="0"/>
            </a:p>
          </p:txBody>
        </p:sp>
        <p:sp>
          <p:nvSpPr>
            <p:cNvPr id="219" name="TextBox 104"/>
            <p:cNvSpPr txBox="1"/>
            <p:nvPr/>
          </p:nvSpPr>
          <p:spPr bwMode="auto">
            <a:xfrm>
              <a:off x="7739113" y="5434566"/>
              <a:ext cx="1296988" cy="261610"/>
            </a:xfrm>
            <a:prstGeom prst="rect">
              <a:avLst/>
            </a:prstGeom>
            <a:noFill/>
            <a:ln cap="flat">
              <a:noFill/>
            </a:ln>
          </p:spPr>
          <p:txBody>
            <a:bodyPr anchorCtr="1">
              <a:spAutoFit/>
            </a:bodyPr>
            <a:lstStyle/>
            <a:p>
              <a:pPr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1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Sales Page</a:t>
              </a:r>
              <a:endParaRPr lang="es-VE" sz="11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sp>
          <p:nvSpPr>
            <p:cNvPr id="222" name="Round Diagonal Corner Rectangle 95"/>
            <p:cNvSpPr/>
            <p:nvPr/>
          </p:nvSpPr>
          <p:spPr>
            <a:xfrm>
              <a:off x="5702346" y="4396878"/>
              <a:ext cx="1511302" cy="522286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val 16667"/>
                <a:gd name="f8" fmla="abs f3"/>
                <a:gd name="f9" fmla="abs f4"/>
                <a:gd name="f10" fmla="abs f5"/>
                <a:gd name="f11" fmla="?: f8 f3 1"/>
                <a:gd name="f12" fmla="?: f9 f4 1"/>
                <a:gd name="f13" fmla="?: f10 f5 1"/>
                <a:gd name="f14" fmla="*/ f11 1 21600"/>
                <a:gd name="f15" fmla="*/ f12 1 21600"/>
                <a:gd name="f16" fmla="*/ 21600 f11 1"/>
                <a:gd name="f17" fmla="*/ 21600 f12 1"/>
                <a:gd name="f18" fmla="min f15 f14"/>
                <a:gd name="f19" fmla="*/ f16 1 f13"/>
                <a:gd name="f20" fmla="*/ f17 1 f13"/>
                <a:gd name="f21" fmla="val f19"/>
                <a:gd name="f22" fmla="val f20"/>
                <a:gd name="f23" fmla="*/ f6 f18 1"/>
                <a:gd name="f24" fmla="+- f22 0 f6"/>
                <a:gd name="f25" fmla="+- f21 0 f6"/>
                <a:gd name="f26" fmla="*/ f21 f18 1"/>
                <a:gd name="f27" fmla="*/ f22 f18 1"/>
                <a:gd name="f28" fmla="min f25 f24"/>
                <a:gd name="f29" fmla="*/ f28 f7 1"/>
                <a:gd name="f30" fmla="*/ f28 f6 1"/>
                <a:gd name="f31" fmla="*/ f29 1 100000"/>
                <a:gd name="f32" fmla="*/ f30 1 100000"/>
                <a:gd name="f33" fmla="+- f22 0 f31"/>
                <a:gd name="f34" fmla="+- f21 0 f32"/>
                <a:gd name="f35" fmla="*/ f31 29289 1"/>
                <a:gd name="f36" fmla="*/ f32 29289 1"/>
                <a:gd name="f37" fmla="*/ f31 f18 1"/>
                <a:gd name="f38" fmla="*/ f32 f18 1"/>
                <a:gd name="f39" fmla="*/ f35 1 100000"/>
                <a:gd name="f40" fmla="*/ f36 1 100000"/>
                <a:gd name="f41" fmla="*/ f34 f18 1"/>
                <a:gd name="f42" fmla="*/ f33 f18 1"/>
                <a:gd name="f43" fmla="+- f39 0 f40"/>
                <a:gd name="f44" fmla="?: f43 f39 f40"/>
                <a:gd name="f45" fmla="+- f21 0 f44"/>
                <a:gd name="f46" fmla="+- f22 0 f44"/>
                <a:gd name="f47" fmla="*/ f44 f18 1"/>
                <a:gd name="f48" fmla="*/ f45 f18 1"/>
                <a:gd name="f49" fmla="*/ f46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47" r="f48" b="f49"/>
              <a:pathLst>
                <a:path>
                  <a:moveTo>
                    <a:pt x="f37" y="f23"/>
                  </a:moveTo>
                  <a:lnTo>
                    <a:pt x="f41" y="f23"/>
                  </a:lnTo>
                  <a:arcTo wR="f38" hR="f38" stAng="f2" swAng="f1"/>
                  <a:lnTo>
                    <a:pt x="f26" y="f42"/>
                  </a:lnTo>
                  <a:arcTo wR="f37" hR="f37" stAng="f6" swAng="f1"/>
                  <a:lnTo>
                    <a:pt x="f38" y="f27"/>
                  </a:lnTo>
                  <a:arcTo wR="f38" hR="f38" stAng="f1" swAng="f1"/>
                  <a:lnTo>
                    <a:pt x="f23" y="f37"/>
                  </a:lnTo>
                  <a:arcTo wR="f37" hR="f37" stAng="f0" swAng="f1"/>
                  <a:close/>
                </a:path>
              </a:pathLst>
            </a:custGeom>
            <a:gradFill>
              <a:gsLst>
                <a:gs pos="0">
                  <a:srgbClr val="71A6DB"/>
                </a:gs>
                <a:gs pos="100000">
                  <a:srgbClr val="559BDB"/>
                </a:gs>
              </a:gsLst>
              <a:lin ang="5400000"/>
            </a:gradFill>
            <a:ln cap="flat">
              <a:noFill/>
              <a:prstDash val="solid"/>
            </a:ln>
            <a:effectLst>
              <a:outerShdw dist="19046" dir="5400000" algn="tl">
                <a:srgbClr val="000000">
                  <a:alpha val="63000"/>
                </a:srgbClr>
              </a:outerShd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VE" sz="1800" b="0" i="0" u="none" strike="noStrike" kern="0" cap="none" spc="0" baseline="0" dirty="0">
                <a:solidFill>
                  <a:srgbClr val="FFFFFF"/>
                </a:solidFill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23" name="TextBox 96"/>
            <p:cNvSpPr txBox="1"/>
            <p:nvPr/>
          </p:nvSpPr>
          <p:spPr>
            <a:xfrm>
              <a:off x="5676944" y="4373104"/>
              <a:ext cx="1530348" cy="523220"/>
            </a:xfrm>
            <a:prstGeom prst="rect">
              <a:avLst/>
            </a:prstGeom>
            <a:noFill/>
            <a:ln cap="flat">
              <a:noFill/>
            </a:ln>
            <a:effectLst>
              <a:outerShdw dist="22997" dir="5400000" algn="tl">
                <a:srgbClr val="000000">
                  <a:alpha val="35000"/>
                </a:srgbClr>
              </a:outerShdw>
            </a:effectLst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400" b="1" kern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Create</a:t>
              </a:r>
            </a:p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400" b="1" kern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your </a:t>
              </a:r>
              <a:r>
                <a:rPr lang="es-VE" sz="1400" b="1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App</a:t>
              </a:r>
              <a:endParaRPr lang="es-VE" sz="1400" b="1" i="0" u="none" strike="noStrike" kern="0" cap="none" spc="0" baseline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Calibri"/>
                <a:ea typeface=""/>
                <a:cs typeface=""/>
              </a:endParaRPr>
            </a:p>
          </p:txBody>
        </p:sp>
        <p:cxnSp>
          <p:nvCxnSpPr>
            <p:cNvPr id="224" name="Straight Connector 71"/>
            <p:cNvCxnSpPr/>
            <p:nvPr/>
          </p:nvCxnSpPr>
          <p:spPr>
            <a:xfrm>
              <a:off x="7430897" y="3705706"/>
              <a:ext cx="0" cy="1865556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</a:ln>
          </p:spPr>
        </p:cxnSp>
        <p:cxnSp>
          <p:nvCxnSpPr>
            <p:cNvPr id="225" name="Straight Arrow Connector 73"/>
            <p:cNvCxnSpPr/>
            <p:nvPr/>
          </p:nvCxnSpPr>
          <p:spPr>
            <a:xfrm>
              <a:off x="7430899" y="3714887"/>
              <a:ext cx="284470" cy="8714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cxnSp>
          <p:nvCxnSpPr>
            <p:cNvPr id="226" name="Straight Arrow Connector 74"/>
            <p:cNvCxnSpPr/>
            <p:nvPr/>
          </p:nvCxnSpPr>
          <p:spPr>
            <a:xfrm>
              <a:off x="7430899" y="4815880"/>
              <a:ext cx="284470" cy="8705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cxnSp>
          <p:nvCxnSpPr>
            <p:cNvPr id="227" name="Straight Arrow Connector 75"/>
            <p:cNvCxnSpPr/>
            <p:nvPr/>
          </p:nvCxnSpPr>
          <p:spPr>
            <a:xfrm>
              <a:off x="7430899" y="5175010"/>
              <a:ext cx="284470" cy="8714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cxnSp>
          <p:nvCxnSpPr>
            <p:cNvPr id="228" name="Straight Arrow Connector 73"/>
            <p:cNvCxnSpPr/>
            <p:nvPr/>
          </p:nvCxnSpPr>
          <p:spPr>
            <a:xfrm>
              <a:off x="7426545" y="4076300"/>
              <a:ext cx="284470" cy="8714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cxnSp>
          <p:nvCxnSpPr>
            <p:cNvPr id="229" name="Straight Arrow Connector 73"/>
            <p:cNvCxnSpPr/>
            <p:nvPr/>
          </p:nvCxnSpPr>
          <p:spPr>
            <a:xfrm>
              <a:off x="7430897" y="4420295"/>
              <a:ext cx="284470" cy="8714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cxnSp>
          <p:nvCxnSpPr>
            <p:cNvPr id="230" name="Straight Arrow Connector 75"/>
            <p:cNvCxnSpPr/>
            <p:nvPr/>
          </p:nvCxnSpPr>
          <p:spPr>
            <a:xfrm>
              <a:off x="7426543" y="5579965"/>
              <a:ext cx="284470" cy="8714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cxnSp>
          <p:nvCxnSpPr>
            <p:cNvPr id="231" name="Straight Connector 64"/>
            <p:cNvCxnSpPr/>
            <p:nvPr/>
          </p:nvCxnSpPr>
          <p:spPr>
            <a:xfrm flipH="1">
              <a:off x="7206688" y="4638484"/>
              <a:ext cx="219855" cy="0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</a:ln>
          </p:spPr>
        </p:cxnSp>
        <p:cxnSp>
          <p:nvCxnSpPr>
            <p:cNvPr id="232" name="Straight Arrow Connector 11"/>
            <p:cNvCxnSpPr/>
            <p:nvPr/>
          </p:nvCxnSpPr>
          <p:spPr>
            <a:xfrm>
              <a:off x="5328510" y="3723601"/>
              <a:ext cx="389900" cy="593359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sp>
          <p:nvSpPr>
            <p:cNvPr id="233" name="Round Diagonal Corner Rectangle 151"/>
            <p:cNvSpPr/>
            <p:nvPr/>
          </p:nvSpPr>
          <p:spPr>
            <a:xfrm>
              <a:off x="1970491" y="4170463"/>
              <a:ext cx="1512883" cy="522286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val 16667"/>
                <a:gd name="f8" fmla="abs f3"/>
                <a:gd name="f9" fmla="abs f4"/>
                <a:gd name="f10" fmla="abs f5"/>
                <a:gd name="f11" fmla="?: f8 f3 1"/>
                <a:gd name="f12" fmla="?: f9 f4 1"/>
                <a:gd name="f13" fmla="?: f10 f5 1"/>
                <a:gd name="f14" fmla="*/ f11 1 21600"/>
                <a:gd name="f15" fmla="*/ f12 1 21600"/>
                <a:gd name="f16" fmla="*/ 21600 f11 1"/>
                <a:gd name="f17" fmla="*/ 21600 f12 1"/>
                <a:gd name="f18" fmla="min f15 f14"/>
                <a:gd name="f19" fmla="*/ f16 1 f13"/>
                <a:gd name="f20" fmla="*/ f17 1 f13"/>
                <a:gd name="f21" fmla="val f19"/>
                <a:gd name="f22" fmla="val f20"/>
                <a:gd name="f23" fmla="*/ f6 f18 1"/>
                <a:gd name="f24" fmla="+- f22 0 f6"/>
                <a:gd name="f25" fmla="+- f21 0 f6"/>
                <a:gd name="f26" fmla="*/ f21 f18 1"/>
                <a:gd name="f27" fmla="*/ f22 f18 1"/>
                <a:gd name="f28" fmla="min f25 f24"/>
                <a:gd name="f29" fmla="*/ f28 f7 1"/>
                <a:gd name="f30" fmla="*/ f28 f6 1"/>
                <a:gd name="f31" fmla="*/ f29 1 100000"/>
                <a:gd name="f32" fmla="*/ f30 1 100000"/>
                <a:gd name="f33" fmla="+- f22 0 f31"/>
                <a:gd name="f34" fmla="+- f21 0 f32"/>
                <a:gd name="f35" fmla="*/ f31 29289 1"/>
                <a:gd name="f36" fmla="*/ f32 29289 1"/>
                <a:gd name="f37" fmla="*/ f31 f18 1"/>
                <a:gd name="f38" fmla="*/ f32 f18 1"/>
                <a:gd name="f39" fmla="*/ f35 1 100000"/>
                <a:gd name="f40" fmla="*/ f36 1 100000"/>
                <a:gd name="f41" fmla="*/ f34 f18 1"/>
                <a:gd name="f42" fmla="*/ f33 f18 1"/>
                <a:gd name="f43" fmla="+- f39 0 f40"/>
                <a:gd name="f44" fmla="?: f43 f39 f40"/>
                <a:gd name="f45" fmla="+- f21 0 f44"/>
                <a:gd name="f46" fmla="+- f22 0 f44"/>
                <a:gd name="f47" fmla="*/ f44 f18 1"/>
                <a:gd name="f48" fmla="*/ f45 f18 1"/>
                <a:gd name="f49" fmla="*/ f46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47" r="f48" b="f49"/>
              <a:pathLst>
                <a:path>
                  <a:moveTo>
                    <a:pt x="f37" y="f23"/>
                  </a:moveTo>
                  <a:lnTo>
                    <a:pt x="f41" y="f23"/>
                  </a:lnTo>
                  <a:arcTo wR="f38" hR="f38" stAng="f2" swAng="f1"/>
                  <a:lnTo>
                    <a:pt x="f26" y="f42"/>
                  </a:lnTo>
                  <a:arcTo wR="f37" hR="f37" stAng="f6" swAng="f1"/>
                  <a:lnTo>
                    <a:pt x="f38" y="f27"/>
                  </a:lnTo>
                  <a:arcTo wR="f38" hR="f38" stAng="f1" swAng="f1"/>
                  <a:lnTo>
                    <a:pt x="f23" y="f37"/>
                  </a:lnTo>
                  <a:arcTo wR="f37" hR="f37" stAng="f0" swAng="f1"/>
                  <a:close/>
                </a:path>
              </a:pathLst>
            </a:custGeom>
            <a:gradFill>
              <a:gsLst>
                <a:gs pos="0">
                  <a:srgbClr val="71A6DB"/>
                </a:gs>
                <a:gs pos="100000">
                  <a:srgbClr val="559BDB"/>
                </a:gs>
              </a:gsLst>
              <a:lin ang="5400000"/>
            </a:gradFill>
            <a:ln cap="flat">
              <a:noFill/>
              <a:prstDash val="solid"/>
            </a:ln>
            <a:effectLst>
              <a:outerShdw dist="19046" dir="5400000" algn="tl">
                <a:srgbClr val="000000">
                  <a:alpha val="63000"/>
                </a:srgbClr>
              </a:outerShd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VE" sz="1800" b="0" i="0" u="none" strike="noStrike" kern="0" cap="none" spc="0" baseline="0" dirty="0">
                <a:solidFill>
                  <a:srgbClr val="FFFFFF"/>
                </a:solidFill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34" name="TextBox 118"/>
            <p:cNvSpPr txBox="1"/>
            <p:nvPr/>
          </p:nvSpPr>
          <p:spPr>
            <a:xfrm>
              <a:off x="1962554" y="4156181"/>
              <a:ext cx="1530348" cy="523220"/>
            </a:xfrm>
            <a:prstGeom prst="rect">
              <a:avLst/>
            </a:prstGeom>
            <a:noFill/>
            <a:ln cap="flat">
              <a:noFill/>
            </a:ln>
            <a:effectLst>
              <a:outerShdw dist="22997" dir="5400000" algn="tl">
                <a:srgbClr val="000000">
                  <a:alpha val="35000"/>
                </a:srgbClr>
              </a:outerShdw>
            </a:effectLst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400" b="1" kern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"/>
                  <a:cs typeface=""/>
                </a:rPr>
                <a:t>Set up the </a:t>
              </a:r>
            </a:p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400" b="1" kern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"/>
                  <a:cs typeface=""/>
                </a:rPr>
                <a:t>Sales </a:t>
              </a:r>
              <a:r>
                <a:rPr lang="es-VE" sz="1400" b="1" kern="0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"/>
                  <a:cs typeface=""/>
                </a:rPr>
                <a:t>Funnel</a:t>
              </a:r>
              <a:endParaRPr lang="es-VE" sz="1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"/>
                <a:cs typeface=""/>
              </a:endParaRPr>
            </a:p>
          </p:txBody>
        </p:sp>
        <p:cxnSp>
          <p:nvCxnSpPr>
            <p:cNvPr id="235" name="Straight Arrow Connector 139"/>
            <p:cNvCxnSpPr/>
            <p:nvPr/>
          </p:nvCxnSpPr>
          <p:spPr>
            <a:xfrm flipH="1">
              <a:off x="3506784" y="3670692"/>
              <a:ext cx="240742" cy="369079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cxnSp>
          <p:nvCxnSpPr>
            <p:cNvPr id="236" name="Straight Connector 142"/>
            <p:cNvCxnSpPr/>
            <p:nvPr/>
          </p:nvCxnSpPr>
          <p:spPr>
            <a:xfrm flipH="1">
              <a:off x="1675621" y="4463688"/>
              <a:ext cx="288064" cy="0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</a:ln>
          </p:spPr>
        </p:cxnSp>
        <p:sp>
          <p:nvSpPr>
            <p:cNvPr id="237" name="Rounded Rectangle 103"/>
            <p:cNvSpPr>
              <a:spLocks/>
            </p:cNvSpPr>
            <p:nvPr/>
          </p:nvSpPr>
          <p:spPr bwMode="auto">
            <a:xfrm>
              <a:off x="58049" y="5078650"/>
              <a:ext cx="1296277" cy="286187"/>
            </a:xfrm>
            <a:custGeom>
              <a:avLst/>
              <a:gdLst>
                <a:gd name="T0" fmla="*/ 648072 w 1296143"/>
                <a:gd name="T1" fmla="*/ 0 h 535417"/>
                <a:gd name="T2" fmla="*/ 1296143 w 1296143"/>
                <a:gd name="T3" fmla="*/ 267709 h 535417"/>
                <a:gd name="T4" fmla="*/ 648072 w 1296143"/>
                <a:gd name="T5" fmla="*/ 535417 h 535417"/>
                <a:gd name="T6" fmla="*/ 0 w 1296143"/>
                <a:gd name="T7" fmla="*/ 267709 h 53541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6137 w 1296143"/>
                <a:gd name="T13" fmla="*/ 26137 h 535417"/>
                <a:gd name="T14" fmla="*/ 1270006 w 1296143"/>
                <a:gd name="T15" fmla="*/ 509280 h 535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143" h="535417">
                  <a:moveTo>
                    <a:pt x="89236" y="0"/>
                  </a:moveTo>
                  <a:lnTo>
                    <a:pt x="89236" y="0"/>
                  </a:lnTo>
                  <a:cubicBezTo>
                    <a:pt x="39952" y="-1"/>
                    <a:pt x="0" y="39952"/>
                    <a:pt x="0" y="89235"/>
                  </a:cubicBezTo>
                  <a:lnTo>
                    <a:pt x="0" y="446181"/>
                  </a:lnTo>
                  <a:lnTo>
                    <a:pt x="0" y="446180"/>
                  </a:lnTo>
                  <a:cubicBezTo>
                    <a:pt x="-1" y="495464"/>
                    <a:pt x="39952" y="535416"/>
                    <a:pt x="89235" y="535417"/>
                  </a:cubicBezTo>
                  <a:lnTo>
                    <a:pt x="1206907" y="535417"/>
                  </a:lnTo>
                  <a:cubicBezTo>
                    <a:pt x="1256190" y="535416"/>
                    <a:pt x="1296143" y="495464"/>
                    <a:pt x="1296143" y="446181"/>
                  </a:cubicBezTo>
                  <a:lnTo>
                    <a:pt x="1296143" y="89236"/>
                  </a:lnTo>
                  <a:cubicBezTo>
                    <a:pt x="1296143" y="39952"/>
                    <a:pt x="1256190" y="0"/>
                    <a:pt x="1206907" y="0"/>
                  </a:cubicBezTo>
                  <a:lnTo>
                    <a:pt x="89236" y="0"/>
                  </a:lnTo>
                  <a:close/>
                </a:path>
              </a:pathLst>
            </a:custGeom>
            <a:gradFill rotWithShape="0"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>
              <a:noFill/>
            </a:ln>
            <a:effectLst>
              <a:outerShdw dist="22997" dir="5400000" algn="tl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en-US" dirty="0"/>
            </a:p>
          </p:txBody>
        </p:sp>
        <p:sp>
          <p:nvSpPr>
            <p:cNvPr id="239" name="Rounded Rectangle 103"/>
            <p:cNvSpPr>
              <a:spLocks/>
            </p:cNvSpPr>
            <p:nvPr/>
          </p:nvSpPr>
          <p:spPr bwMode="auto">
            <a:xfrm>
              <a:off x="52869" y="4707874"/>
              <a:ext cx="1296277" cy="286187"/>
            </a:xfrm>
            <a:custGeom>
              <a:avLst/>
              <a:gdLst>
                <a:gd name="T0" fmla="*/ 648072 w 1296143"/>
                <a:gd name="T1" fmla="*/ 0 h 535417"/>
                <a:gd name="T2" fmla="*/ 1296143 w 1296143"/>
                <a:gd name="T3" fmla="*/ 267709 h 535417"/>
                <a:gd name="T4" fmla="*/ 648072 w 1296143"/>
                <a:gd name="T5" fmla="*/ 535417 h 535417"/>
                <a:gd name="T6" fmla="*/ 0 w 1296143"/>
                <a:gd name="T7" fmla="*/ 267709 h 53541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6137 w 1296143"/>
                <a:gd name="T13" fmla="*/ 26137 h 535417"/>
                <a:gd name="T14" fmla="*/ 1270006 w 1296143"/>
                <a:gd name="T15" fmla="*/ 509280 h 535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143" h="535417">
                  <a:moveTo>
                    <a:pt x="89236" y="0"/>
                  </a:moveTo>
                  <a:lnTo>
                    <a:pt x="89236" y="0"/>
                  </a:lnTo>
                  <a:cubicBezTo>
                    <a:pt x="39952" y="-1"/>
                    <a:pt x="0" y="39952"/>
                    <a:pt x="0" y="89235"/>
                  </a:cubicBezTo>
                  <a:lnTo>
                    <a:pt x="0" y="446181"/>
                  </a:lnTo>
                  <a:lnTo>
                    <a:pt x="0" y="446180"/>
                  </a:lnTo>
                  <a:cubicBezTo>
                    <a:pt x="-1" y="495464"/>
                    <a:pt x="39952" y="535416"/>
                    <a:pt x="89235" y="535417"/>
                  </a:cubicBezTo>
                  <a:lnTo>
                    <a:pt x="1206907" y="535417"/>
                  </a:lnTo>
                  <a:cubicBezTo>
                    <a:pt x="1256190" y="535416"/>
                    <a:pt x="1296143" y="495464"/>
                    <a:pt x="1296143" y="446181"/>
                  </a:cubicBezTo>
                  <a:lnTo>
                    <a:pt x="1296143" y="89236"/>
                  </a:lnTo>
                  <a:cubicBezTo>
                    <a:pt x="1296143" y="39952"/>
                    <a:pt x="1256190" y="0"/>
                    <a:pt x="1206907" y="0"/>
                  </a:cubicBezTo>
                  <a:lnTo>
                    <a:pt x="89236" y="0"/>
                  </a:lnTo>
                  <a:close/>
                </a:path>
              </a:pathLst>
            </a:custGeom>
            <a:gradFill rotWithShape="0"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>
              <a:noFill/>
            </a:ln>
            <a:effectLst>
              <a:outerShdw dist="22997" dir="5400000" algn="tl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en-US" dirty="0"/>
            </a:p>
          </p:txBody>
        </p:sp>
        <p:sp>
          <p:nvSpPr>
            <p:cNvPr id="241" name="Rounded Rectangle 103"/>
            <p:cNvSpPr>
              <a:spLocks/>
            </p:cNvSpPr>
            <p:nvPr/>
          </p:nvSpPr>
          <p:spPr bwMode="auto">
            <a:xfrm>
              <a:off x="60881" y="4330639"/>
              <a:ext cx="1296277" cy="286187"/>
            </a:xfrm>
            <a:custGeom>
              <a:avLst/>
              <a:gdLst>
                <a:gd name="T0" fmla="*/ 648072 w 1296143"/>
                <a:gd name="T1" fmla="*/ 0 h 535417"/>
                <a:gd name="T2" fmla="*/ 1296143 w 1296143"/>
                <a:gd name="T3" fmla="*/ 267709 h 535417"/>
                <a:gd name="T4" fmla="*/ 648072 w 1296143"/>
                <a:gd name="T5" fmla="*/ 535417 h 535417"/>
                <a:gd name="T6" fmla="*/ 0 w 1296143"/>
                <a:gd name="T7" fmla="*/ 267709 h 53541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6137 w 1296143"/>
                <a:gd name="T13" fmla="*/ 26137 h 535417"/>
                <a:gd name="T14" fmla="*/ 1270006 w 1296143"/>
                <a:gd name="T15" fmla="*/ 509280 h 535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143" h="535417">
                  <a:moveTo>
                    <a:pt x="89236" y="0"/>
                  </a:moveTo>
                  <a:lnTo>
                    <a:pt x="89236" y="0"/>
                  </a:lnTo>
                  <a:cubicBezTo>
                    <a:pt x="39952" y="-1"/>
                    <a:pt x="0" y="39952"/>
                    <a:pt x="0" y="89235"/>
                  </a:cubicBezTo>
                  <a:lnTo>
                    <a:pt x="0" y="446181"/>
                  </a:lnTo>
                  <a:lnTo>
                    <a:pt x="0" y="446180"/>
                  </a:lnTo>
                  <a:cubicBezTo>
                    <a:pt x="-1" y="495464"/>
                    <a:pt x="39952" y="535416"/>
                    <a:pt x="89235" y="535417"/>
                  </a:cubicBezTo>
                  <a:lnTo>
                    <a:pt x="1206907" y="535417"/>
                  </a:lnTo>
                  <a:cubicBezTo>
                    <a:pt x="1256190" y="535416"/>
                    <a:pt x="1296143" y="495464"/>
                    <a:pt x="1296143" y="446181"/>
                  </a:cubicBezTo>
                  <a:lnTo>
                    <a:pt x="1296143" y="89236"/>
                  </a:lnTo>
                  <a:cubicBezTo>
                    <a:pt x="1296143" y="39952"/>
                    <a:pt x="1256190" y="0"/>
                    <a:pt x="1206907" y="0"/>
                  </a:cubicBezTo>
                  <a:lnTo>
                    <a:pt x="89236" y="0"/>
                  </a:lnTo>
                  <a:close/>
                </a:path>
              </a:pathLst>
            </a:custGeom>
            <a:gradFill rotWithShape="0"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>
              <a:noFill/>
            </a:ln>
            <a:effectLst>
              <a:outerShdw dist="22997" dir="5400000" algn="tl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en-US" dirty="0"/>
            </a:p>
          </p:txBody>
        </p:sp>
        <p:cxnSp>
          <p:nvCxnSpPr>
            <p:cNvPr id="243" name="Straight Connector 109"/>
            <p:cNvCxnSpPr/>
            <p:nvPr/>
          </p:nvCxnSpPr>
          <p:spPr>
            <a:xfrm flipH="1">
              <a:off x="1665494" y="3655714"/>
              <a:ext cx="17883" cy="1566029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</a:ln>
          </p:spPr>
        </p:cxnSp>
        <p:cxnSp>
          <p:nvCxnSpPr>
            <p:cNvPr id="244" name="Straight Arrow Connector 83"/>
            <p:cNvCxnSpPr/>
            <p:nvPr/>
          </p:nvCxnSpPr>
          <p:spPr>
            <a:xfrm flipH="1" flipV="1">
              <a:off x="1386107" y="4463688"/>
              <a:ext cx="279394" cy="813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cxnSp>
          <p:nvCxnSpPr>
            <p:cNvPr id="245" name="Straight Arrow Connector 83"/>
            <p:cNvCxnSpPr/>
            <p:nvPr/>
          </p:nvCxnSpPr>
          <p:spPr>
            <a:xfrm flipH="1" flipV="1">
              <a:off x="1386099" y="4846867"/>
              <a:ext cx="279394" cy="813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cxnSp>
          <p:nvCxnSpPr>
            <p:cNvPr id="246" name="Straight Arrow Connector 83"/>
            <p:cNvCxnSpPr/>
            <p:nvPr/>
          </p:nvCxnSpPr>
          <p:spPr>
            <a:xfrm flipH="1" flipV="1">
              <a:off x="1386100" y="5221330"/>
              <a:ext cx="279394" cy="813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sp>
          <p:nvSpPr>
            <p:cNvPr id="251" name="Rounded Rectangle 103"/>
            <p:cNvSpPr>
              <a:spLocks/>
            </p:cNvSpPr>
            <p:nvPr/>
          </p:nvSpPr>
          <p:spPr bwMode="auto">
            <a:xfrm>
              <a:off x="63781" y="3934239"/>
              <a:ext cx="1296277" cy="286187"/>
            </a:xfrm>
            <a:custGeom>
              <a:avLst/>
              <a:gdLst>
                <a:gd name="T0" fmla="*/ 648072 w 1296143"/>
                <a:gd name="T1" fmla="*/ 0 h 535417"/>
                <a:gd name="T2" fmla="*/ 1296143 w 1296143"/>
                <a:gd name="T3" fmla="*/ 267709 h 535417"/>
                <a:gd name="T4" fmla="*/ 648072 w 1296143"/>
                <a:gd name="T5" fmla="*/ 535417 h 535417"/>
                <a:gd name="T6" fmla="*/ 0 w 1296143"/>
                <a:gd name="T7" fmla="*/ 267709 h 53541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6137 w 1296143"/>
                <a:gd name="T13" fmla="*/ 26137 h 535417"/>
                <a:gd name="T14" fmla="*/ 1270006 w 1296143"/>
                <a:gd name="T15" fmla="*/ 509280 h 535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143" h="535417">
                  <a:moveTo>
                    <a:pt x="89236" y="0"/>
                  </a:moveTo>
                  <a:lnTo>
                    <a:pt x="89236" y="0"/>
                  </a:lnTo>
                  <a:cubicBezTo>
                    <a:pt x="39952" y="-1"/>
                    <a:pt x="0" y="39952"/>
                    <a:pt x="0" y="89235"/>
                  </a:cubicBezTo>
                  <a:lnTo>
                    <a:pt x="0" y="446181"/>
                  </a:lnTo>
                  <a:lnTo>
                    <a:pt x="0" y="446180"/>
                  </a:lnTo>
                  <a:cubicBezTo>
                    <a:pt x="-1" y="495464"/>
                    <a:pt x="39952" y="535416"/>
                    <a:pt x="89235" y="535417"/>
                  </a:cubicBezTo>
                  <a:lnTo>
                    <a:pt x="1206907" y="535417"/>
                  </a:lnTo>
                  <a:cubicBezTo>
                    <a:pt x="1256190" y="535416"/>
                    <a:pt x="1296143" y="495464"/>
                    <a:pt x="1296143" y="446181"/>
                  </a:cubicBezTo>
                  <a:lnTo>
                    <a:pt x="1296143" y="89236"/>
                  </a:lnTo>
                  <a:cubicBezTo>
                    <a:pt x="1296143" y="39952"/>
                    <a:pt x="1256190" y="0"/>
                    <a:pt x="1206907" y="0"/>
                  </a:cubicBezTo>
                  <a:lnTo>
                    <a:pt x="89236" y="0"/>
                  </a:lnTo>
                  <a:close/>
                </a:path>
              </a:pathLst>
            </a:custGeom>
            <a:gradFill rotWithShape="0"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>
              <a:noFill/>
            </a:ln>
            <a:effectLst>
              <a:outerShdw dist="22997" dir="5400000" algn="tl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en-US" dirty="0"/>
            </a:p>
          </p:txBody>
        </p:sp>
        <p:sp>
          <p:nvSpPr>
            <p:cNvPr id="252" name="TextBox 104"/>
            <p:cNvSpPr txBox="1"/>
            <p:nvPr/>
          </p:nvSpPr>
          <p:spPr bwMode="auto">
            <a:xfrm>
              <a:off x="63758" y="3964203"/>
              <a:ext cx="1296988" cy="230832"/>
            </a:xfrm>
            <a:prstGeom prst="rect">
              <a:avLst/>
            </a:prstGeom>
            <a:noFill/>
            <a:ln cap="flat">
              <a:noFill/>
            </a:ln>
          </p:spPr>
          <p:txBody>
            <a:bodyPr anchorCtr="1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9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Upload</a:t>
              </a:r>
              <a:r>
                <a:rPr lang="es-VE" sz="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 </a:t>
              </a:r>
              <a:r>
                <a:rPr lang="es-VE" sz="9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Squeeze</a:t>
              </a:r>
              <a:r>
                <a:rPr lang="es-VE" sz="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 Page</a:t>
              </a:r>
              <a:endParaRPr lang="es-VE" sz="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sp>
          <p:nvSpPr>
            <p:cNvPr id="253" name="Rounded Rectangle 103"/>
            <p:cNvSpPr>
              <a:spLocks/>
            </p:cNvSpPr>
            <p:nvPr/>
          </p:nvSpPr>
          <p:spPr bwMode="auto">
            <a:xfrm>
              <a:off x="69723" y="3531896"/>
              <a:ext cx="1296277" cy="286187"/>
            </a:xfrm>
            <a:custGeom>
              <a:avLst/>
              <a:gdLst>
                <a:gd name="T0" fmla="*/ 648072 w 1296143"/>
                <a:gd name="T1" fmla="*/ 0 h 535417"/>
                <a:gd name="T2" fmla="*/ 1296143 w 1296143"/>
                <a:gd name="T3" fmla="*/ 267709 h 535417"/>
                <a:gd name="T4" fmla="*/ 648072 w 1296143"/>
                <a:gd name="T5" fmla="*/ 535417 h 535417"/>
                <a:gd name="T6" fmla="*/ 0 w 1296143"/>
                <a:gd name="T7" fmla="*/ 267709 h 53541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6137 w 1296143"/>
                <a:gd name="T13" fmla="*/ 26137 h 535417"/>
                <a:gd name="T14" fmla="*/ 1270006 w 1296143"/>
                <a:gd name="T15" fmla="*/ 509280 h 535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6143" h="535417">
                  <a:moveTo>
                    <a:pt x="89236" y="0"/>
                  </a:moveTo>
                  <a:lnTo>
                    <a:pt x="89236" y="0"/>
                  </a:lnTo>
                  <a:cubicBezTo>
                    <a:pt x="39952" y="-1"/>
                    <a:pt x="0" y="39952"/>
                    <a:pt x="0" y="89235"/>
                  </a:cubicBezTo>
                  <a:lnTo>
                    <a:pt x="0" y="446181"/>
                  </a:lnTo>
                  <a:lnTo>
                    <a:pt x="0" y="446180"/>
                  </a:lnTo>
                  <a:cubicBezTo>
                    <a:pt x="-1" y="495464"/>
                    <a:pt x="39952" y="535416"/>
                    <a:pt x="89235" y="535417"/>
                  </a:cubicBezTo>
                  <a:lnTo>
                    <a:pt x="1206907" y="535417"/>
                  </a:lnTo>
                  <a:cubicBezTo>
                    <a:pt x="1256190" y="535416"/>
                    <a:pt x="1296143" y="495464"/>
                    <a:pt x="1296143" y="446181"/>
                  </a:cubicBezTo>
                  <a:lnTo>
                    <a:pt x="1296143" y="89236"/>
                  </a:lnTo>
                  <a:cubicBezTo>
                    <a:pt x="1296143" y="39952"/>
                    <a:pt x="1256190" y="0"/>
                    <a:pt x="1206907" y="0"/>
                  </a:cubicBezTo>
                  <a:lnTo>
                    <a:pt x="89236" y="0"/>
                  </a:lnTo>
                  <a:close/>
                </a:path>
              </a:pathLst>
            </a:custGeom>
            <a:gradFill rotWithShape="0">
              <a:gsLst>
                <a:gs pos="0">
                  <a:srgbClr val="5D417E"/>
                </a:gs>
                <a:gs pos="100000">
                  <a:srgbClr val="7B58A6"/>
                </a:gs>
              </a:gsLst>
              <a:lin ang="16200000"/>
            </a:gradFill>
            <a:ln>
              <a:noFill/>
            </a:ln>
            <a:effectLst>
              <a:outerShdw dist="22997" dir="5400000" algn="tl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en-US" dirty="0"/>
            </a:p>
          </p:txBody>
        </p:sp>
        <p:sp>
          <p:nvSpPr>
            <p:cNvPr id="254" name="TextBox 104"/>
            <p:cNvSpPr txBox="1"/>
            <p:nvPr/>
          </p:nvSpPr>
          <p:spPr bwMode="auto">
            <a:xfrm>
              <a:off x="69700" y="3527024"/>
              <a:ext cx="1296988" cy="261610"/>
            </a:xfrm>
            <a:prstGeom prst="rect">
              <a:avLst/>
            </a:prstGeom>
            <a:noFill/>
            <a:ln cap="flat">
              <a:noFill/>
            </a:ln>
          </p:spPr>
          <p:txBody>
            <a:bodyPr anchorCtr="1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11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Domain</a:t>
              </a:r>
              <a:r>
                <a:rPr lang="es-VE" sz="11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 &amp; Hosting</a:t>
              </a:r>
              <a:endParaRPr lang="es-VE" sz="11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cxnSp>
          <p:nvCxnSpPr>
            <p:cNvPr id="255" name="Straight Arrow Connector 83"/>
            <p:cNvCxnSpPr/>
            <p:nvPr/>
          </p:nvCxnSpPr>
          <p:spPr>
            <a:xfrm flipH="1" flipV="1">
              <a:off x="1394949" y="3664945"/>
              <a:ext cx="279394" cy="813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cxnSp>
          <p:nvCxnSpPr>
            <p:cNvPr id="256" name="Straight Arrow Connector 83"/>
            <p:cNvCxnSpPr/>
            <p:nvPr/>
          </p:nvCxnSpPr>
          <p:spPr>
            <a:xfrm flipH="1" flipV="1">
              <a:off x="1397011" y="4073232"/>
              <a:ext cx="279394" cy="813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  <p:sp>
          <p:nvSpPr>
            <p:cNvPr id="257" name="TextBox 104"/>
            <p:cNvSpPr txBox="1"/>
            <p:nvPr/>
          </p:nvSpPr>
          <p:spPr bwMode="auto">
            <a:xfrm>
              <a:off x="59402" y="4351742"/>
              <a:ext cx="1296988" cy="230832"/>
            </a:xfrm>
            <a:prstGeom prst="rect">
              <a:avLst/>
            </a:prstGeom>
            <a:noFill/>
            <a:ln cap="flat">
              <a:noFill/>
            </a:ln>
          </p:spPr>
          <p:txBody>
            <a:bodyPr anchorCtr="1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9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Upload</a:t>
              </a:r>
              <a:r>
                <a:rPr lang="es-VE" sz="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 Front </a:t>
              </a:r>
              <a:r>
                <a:rPr lang="es-VE" sz="9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End</a:t>
              </a:r>
              <a:r>
                <a:rPr lang="es-VE" sz="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 </a:t>
              </a:r>
              <a:r>
                <a:rPr lang="es-VE" sz="9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Offer</a:t>
              </a:r>
              <a:endParaRPr lang="es-VE" sz="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sp>
          <p:nvSpPr>
            <p:cNvPr id="258" name="TextBox 104"/>
            <p:cNvSpPr txBox="1"/>
            <p:nvPr/>
          </p:nvSpPr>
          <p:spPr bwMode="auto">
            <a:xfrm>
              <a:off x="59399" y="4734920"/>
              <a:ext cx="1296988" cy="230832"/>
            </a:xfrm>
            <a:prstGeom prst="rect">
              <a:avLst/>
            </a:prstGeom>
            <a:noFill/>
            <a:ln cap="flat">
              <a:noFill/>
            </a:ln>
          </p:spPr>
          <p:txBody>
            <a:bodyPr anchorCtr="1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9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Upload</a:t>
              </a:r>
              <a:r>
                <a:rPr lang="es-VE" sz="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 </a:t>
              </a:r>
              <a:r>
                <a:rPr lang="es-VE" sz="9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Upsell</a:t>
              </a:r>
              <a:r>
                <a:rPr lang="es-VE" sz="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 </a:t>
              </a:r>
              <a:r>
                <a:rPr lang="es-VE" sz="9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Offer</a:t>
              </a:r>
              <a:endParaRPr lang="es-VE" sz="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sp>
          <p:nvSpPr>
            <p:cNvPr id="259" name="TextBox 104"/>
            <p:cNvSpPr txBox="1"/>
            <p:nvPr/>
          </p:nvSpPr>
          <p:spPr bwMode="auto">
            <a:xfrm>
              <a:off x="63751" y="5105041"/>
              <a:ext cx="1296988" cy="230832"/>
            </a:xfrm>
            <a:prstGeom prst="rect">
              <a:avLst/>
            </a:prstGeom>
            <a:noFill/>
            <a:ln cap="flat">
              <a:noFill/>
            </a:ln>
          </p:spPr>
          <p:txBody>
            <a:bodyPr anchorCtr="1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VE" sz="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Set up Autoresponder</a:t>
              </a:r>
              <a:endParaRPr lang="es-VE" sz="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cxnSp>
          <p:nvCxnSpPr>
            <p:cNvPr id="260" name="Straight Arrow Connector 83"/>
            <p:cNvCxnSpPr/>
            <p:nvPr/>
          </p:nvCxnSpPr>
          <p:spPr>
            <a:xfrm flipH="1" flipV="1">
              <a:off x="1374477" y="1730341"/>
              <a:ext cx="279394" cy="813"/>
            </a:xfrm>
            <a:prstGeom prst="straightConnector1">
              <a:avLst/>
            </a:prstGeom>
            <a:noFill/>
            <a:ln w="9528" cap="flat">
              <a:solidFill>
                <a:srgbClr val="0070C0"/>
              </a:solidFill>
              <a:prstDash val="solid"/>
              <a:miter/>
              <a:tailEnd type="arrow"/>
            </a:ln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107</Words>
  <Application>Microsoft Office PowerPoint</Application>
  <PresentationFormat>On-screen Show (4:3)</PresentationFormat>
  <Paragraphs>41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Abinadi Suarez</dc:creator>
  <cp:lastModifiedBy>Abinad Suarez</cp:lastModifiedBy>
  <cp:revision>113</cp:revision>
  <dcterms:created xsi:type="dcterms:W3CDTF">2013-06-02T00:21:55Z</dcterms:created>
  <dcterms:modified xsi:type="dcterms:W3CDTF">2014-04-21T17:57:57Z</dcterms:modified>
</cp:coreProperties>
</file>