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24054"/>
    <a:srgbClr val="376092"/>
    <a:srgbClr val="1C7CAC"/>
    <a:srgbClr val="1D7FAF"/>
    <a:srgbClr val="1D7DAF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68779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7898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83155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93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0751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274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99585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405105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2400485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482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30825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A9E6-73AA-420C-8167-AD65BC09C56B}" type="datetimeFigureOut">
              <a:rPr lang="es-VE" smtClean="0"/>
              <a:t>25/02/2014</a:t>
            </a:fld>
            <a:endParaRPr lang="es-V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B568-CA3A-4DE1-84CC-10C43153080B}" type="slidenum">
              <a:rPr lang="es-VE" smtClean="0"/>
              <a:t>‹#›</a:t>
            </a:fld>
            <a:endParaRPr lang="es-VE" dirty="0"/>
          </a:p>
        </p:txBody>
      </p:sp>
    </p:spTree>
    <p:extLst>
      <p:ext uri="{BB962C8B-B14F-4D97-AF65-F5344CB8AC3E}">
        <p14:creationId xmlns:p14="http://schemas.microsoft.com/office/powerpoint/2010/main" val="123282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forum.com/mobile-marketing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rriorforum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7784" y="1772816"/>
            <a:ext cx="366721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Market your talent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2641556"/>
            <a:ext cx="44888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Businesses need you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3537303"/>
            <a:ext cx="27416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How? Where?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7859391"/>
      </p:ext>
    </p:extLst>
  </p:cSld>
  <p:clrMapOvr>
    <a:masterClrMapping/>
  </p:clrMapOvr>
  <p:transition spd="slow" advTm="4955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Local: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60841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Look at the local businesses in your area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They </a:t>
            </a:r>
            <a:r>
              <a:rPr lang="en-US" sz="2600" dirty="0">
                <a:solidFill>
                  <a:srgbClr val="324054"/>
                </a:solidFill>
              </a:rPr>
              <a:t>do not have the time to build a </a:t>
            </a:r>
            <a:r>
              <a:rPr lang="en-US" sz="2600" dirty="0" smtClean="0">
                <a:solidFill>
                  <a:srgbClr val="324054"/>
                </a:solidFill>
              </a:rPr>
              <a:t>site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They </a:t>
            </a:r>
            <a:r>
              <a:rPr lang="en-US" sz="2600" dirty="0">
                <a:solidFill>
                  <a:srgbClr val="324054"/>
                </a:solidFill>
              </a:rPr>
              <a:t>do not have the profit margin to hire </a:t>
            </a:r>
            <a:r>
              <a:rPr lang="en-US" sz="2600" dirty="0" smtClean="0">
                <a:solidFill>
                  <a:srgbClr val="324054"/>
                </a:solidFill>
              </a:rPr>
              <a:t>a firm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YOU are the perfect fit for them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9477653"/>
      </p:ext>
    </p:extLst>
  </p:cSld>
  <p:clrMapOvr>
    <a:masterClrMapping/>
  </p:clrMapOvr>
  <p:transition spd="slow" advTm="3850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Surfing: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0922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Websites </a:t>
            </a:r>
            <a:r>
              <a:rPr lang="en-US" sz="2600" dirty="0">
                <a:solidFill>
                  <a:srgbClr val="324054"/>
                </a:solidFill>
              </a:rPr>
              <a:t>that list businesses are a great place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59401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Contacting </a:t>
            </a:r>
            <a:r>
              <a:rPr lang="en-US" sz="2600" dirty="0" smtClean="0">
                <a:solidFill>
                  <a:srgbClr val="324054"/>
                </a:solidFill>
              </a:rPr>
              <a:t>them is where all starts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wider you cast your net, the more business you may “</a:t>
            </a:r>
            <a:r>
              <a:rPr lang="en-US" sz="2600" dirty="0" smtClean="0">
                <a:solidFill>
                  <a:srgbClr val="324054"/>
                </a:solidFill>
              </a:rPr>
              <a:t>catch”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9869968"/>
      </p:ext>
    </p:extLst>
  </p:cSld>
  <p:clrMapOvr>
    <a:masterClrMapping/>
  </p:clrMapOvr>
  <p:transition spd="slow" advTm="4573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Personal: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3803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Relationships </a:t>
            </a:r>
            <a:r>
              <a:rPr lang="en-US" sz="2600" dirty="0">
                <a:solidFill>
                  <a:srgbClr val="324054"/>
                </a:solidFill>
              </a:rPr>
              <a:t>can drive long term business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60841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Remember </a:t>
            </a:r>
            <a:r>
              <a:rPr lang="en-US" sz="2600" dirty="0">
                <a:solidFill>
                  <a:srgbClr val="324054"/>
                </a:solidFill>
              </a:rPr>
              <a:t>to make your pitch personal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 </a:t>
            </a:r>
            <a:r>
              <a:rPr lang="en-US" sz="2600" dirty="0">
                <a:solidFill>
                  <a:srgbClr val="324054"/>
                </a:solidFill>
              </a:rPr>
              <a:t>how your potential client’s customers will use the site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725144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Use the stats given in earlier </a:t>
            </a:r>
            <a:r>
              <a:rPr lang="en-US" sz="2600" dirty="0" smtClean="0">
                <a:solidFill>
                  <a:srgbClr val="324054"/>
                </a:solidFill>
              </a:rPr>
              <a:t>Videos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223003"/>
      </p:ext>
    </p:extLst>
  </p:cSld>
  <p:clrMapOvr>
    <a:masterClrMapping/>
  </p:clrMapOvr>
  <p:transition spd="slow" advTm="44736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5" y="1333217"/>
            <a:ext cx="19797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Social: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Let your </a:t>
            </a:r>
            <a:r>
              <a:rPr lang="en-US" sz="2600" dirty="0" smtClean="0">
                <a:solidFill>
                  <a:srgbClr val="324054"/>
                </a:solidFill>
              </a:rPr>
              <a:t>friends on social networks know about 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“Like” businesses 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Ask </a:t>
            </a:r>
            <a:r>
              <a:rPr lang="en-US" sz="2600" dirty="0">
                <a:solidFill>
                  <a:srgbClr val="324054"/>
                </a:solidFill>
              </a:rPr>
              <a:t>them if they need help building a mobile site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Share your mobile sites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42370"/>
      </p:ext>
    </p:extLst>
  </p:cSld>
  <p:clrMapOvr>
    <a:masterClrMapping/>
  </p:clrMapOvr>
  <p:transition spd="slow" advTm="234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23397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Go Everywhere: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  <a:hlinkClick r:id="rId3"/>
              </a:rPr>
              <a:t>http://www.warriorforum.com/mobile-marketing</a:t>
            </a:r>
            <a:r>
              <a:rPr lang="en-US" sz="2600" dirty="0" smtClean="0">
                <a:solidFill>
                  <a:srgbClr val="324054"/>
                </a:solidFill>
                <a:hlinkClick r:id="rId3"/>
              </a:rPr>
              <a:t>/</a:t>
            </a:r>
            <a:r>
              <a:rPr lang="en-US" sz="2600" dirty="0" smtClean="0">
                <a:solidFill>
                  <a:srgbClr val="324054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woman next to you at the beauty salon</a:t>
            </a:r>
            <a:endParaRPr lang="en-US" sz="2600" u="sng" dirty="0" smtClean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hairstylist may be wishing for more clients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>
                <a:solidFill>
                  <a:srgbClr val="324054"/>
                </a:solidFill>
              </a:rPr>
              <a:t>The guy who changes your oil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459578"/>
      </p:ext>
    </p:extLst>
  </p:cSld>
  <p:clrMapOvr>
    <a:masterClrMapping/>
  </p:clrMapOvr>
  <p:transition spd="slow" advTm="4091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5364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How much do I Charge?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Search </a:t>
            </a:r>
            <a:r>
              <a:rPr lang="en-US" sz="2600" dirty="0">
                <a:solidFill>
                  <a:srgbClr val="324054"/>
                </a:solidFill>
              </a:rPr>
              <a:t>the companies that sell mobile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884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  <a:hlinkClick r:id="rId3"/>
              </a:rPr>
              <a:t>www.warriorforum.com</a:t>
            </a:r>
            <a:r>
              <a:rPr lang="en-US" sz="2600" dirty="0" smtClean="0">
                <a:solidFill>
                  <a:srgbClr val="324054"/>
                </a:solidFill>
              </a:rPr>
              <a:t>,  </a:t>
            </a:r>
            <a:r>
              <a:rPr lang="en-US" sz="2600" u="sng" dirty="0" smtClean="0">
                <a:solidFill>
                  <a:srgbClr val="0000FF"/>
                </a:solidFill>
              </a:rPr>
              <a:t>themeforest.net/forums</a:t>
            </a:r>
            <a:r>
              <a:rPr lang="en-US" sz="2600" dirty="0" smtClean="0">
                <a:solidFill>
                  <a:srgbClr val="324054"/>
                </a:solidFill>
              </a:rPr>
              <a:t>  </a:t>
            </a:r>
            <a:endParaRPr lang="en-US" sz="2600" dirty="0">
              <a:solidFill>
                <a:srgbClr val="32405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$400 </a:t>
            </a:r>
            <a:r>
              <a:rPr lang="en-US" sz="2600" dirty="0">
                <a:solidFill>
                  <a:srgbClr val="324054"/>
                </a:solidFill>
              </a:rPr>
              <a:t>to </a:t>
            </a:r>
            <a:r>
              <a:rPr lang="en-US" sz="2600" dirty="0" smtClean="0">
                <a:solidFill>
                  <a:srgbClr val="324054"/>
                </a:solidFill>
              </a:rPr>
              <a:t>$900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67490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price will go up for each additional service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1835491"/>
      </p:ext>
    </p:extLst>
  </p:cSld>
  <p:clrMapOvr>
    <a:masterClrMapping/>
  </p:clrMapOvr>
  <p:transition spd="slow" advTm="6000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6104" y="1333217"/>
            <a:ext cx="5364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324054"/>
                </a:solidFill>
              </a:rPr>
              <a:t>How much do I Charge?</a:t>
            </a:r>
            <a:endParaRPr lang="es-VE" sz="2600" dirty="0">
              <a:solidFill>
                <a:srgbClr val="32405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6106" y="2072461"/>
            <a:ext cx="77403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$500 </a:t>
            </a:r>
            <a:r>
              <a:rPr lang="en-US" sz="2600" dirty="0">
                <a:solidFill>
                  <a:srgbClr val="324054"/>
                </a:solidFill>
              </a:rPr>
              <a:t>per </a:t>
            </a:r>
            <a:r>
              <a:rPr lang="en-US" sz="2600" dirty="0" smtClean="0">
                <a:solidFill>
                  <a:srgbClr val="324054"/>
                </a:solidFill>
              </a:rPr>
              <a:t>site will be ok for you to start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36106" y="2846545"/>
            <a:ext cx="78843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Consider </a:t>
            </a:r>
            <a:r>
              <a:rPr lang="en-US" sz="2600" dirty="0">
                <a:solidFill>
                  <a:srgbClr val="324054"/>
                </a:solidFill>
              </a:rPr>
              <a:t>your strengths and weaknesses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5036" y="3647635"/>
            <a:ext cx="74733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Have </a:t>
            </a:r>
            <a:r>
              <a:rPr lang="en-US" sz="2600" dirty="0">
                <a:solidFill>
                  <a:srgbClr val="324054"/>
                </a:solidFill>
              </a:rPr>
              <a:t>someone you trust take a look at your sites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6104" y="4448725"/>
            <a:ext cx="78843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600" dirty="0" smtClean="0">
                <a:solidFill>
                  <a:srgbClr val="324054"/>
                </a:solidFill>
              </a:rPr>
              <a:t>The </a:t>
            </a:r>
            <a:r>
              <a:rPr lang="en-US" sz="2600" dirty="0">
                <a:solidFill>
                  <a:srgbClr val="324054"/>
                </a:solidFill>
              </a:rPr>
              <a:t>more you create, the better your skills will become</a:t>
            </a:r>
            <a:endParaRPr lang="en-US" sz="2600" dirty="0" smtClean="0">
              <a:solidFill>
                <a:srgbClr val="32405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144215"/>
            <a:ext cx="8712967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Make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a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by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selling</a:t>
            </a:r>
            <a:r>
              <a:rPr lang="es-VE" sz="3800" b="1" dirty="0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mobile </a:t>
            </a:r>
            <a:r>
              <a:rPr lang="es-VE" sz="3800" b="1" dirty="0" err="1" smtClean="0">
                <a:solidFill>
                  <a:srgbClr val="324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websites</a:t>
            </a:r>
            <a:endParaRPr lang="es-VE" sz="3800" b="1" dirty="0">
              <a:solidFill>
                <a:srgbClr val="324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336475"/>
      </p:ext>
    </p:extLst>
  </p:cSld>
  <p:clrMapOvr>
    <a:masterClrMapping/>
  </p:clrMapOvr>
  <p:transition spd="slow" advTm="44743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1.2|1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2.7|9.7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2.6|2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7|10.4|19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6.5|5.5|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6.8|6.1|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6.6|21.6|4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2|12.2|20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</TotalTime>
  <Words>302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Abinadi Suarez</dc:creator>
  <cp:lastModifiedBy>Abinad Suarez</cp:lastModifiedBy>
  <cp:revision>542</cp:revision>
  <dcterms:created xsi:type="dcterms:W3CDTF">2013-05-15T00:16:49Z</dcterms:created>
  <dcterms:modified xsi:type="dcterms:W3CDTF">2014-02-25T22:52:09Z</dcterms:modified>
</cp:coreProperties>
</file>