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24054"/>
    <a:srgbClr val="0000FF"/>
    <a:srgbClr val="51688A"/>
    <a:srgbClr val="1C7BAB"/>
    <a:srgbClr val="125170"/>
    <a:srgbClr val="1B6F99"/>
    <a:srgbClr val="376092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8779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7898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3155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93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075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74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99585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5105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40048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82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825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3282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87824" y="128826"/>
            <a:ext cx="59046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What’s a Mobile Website?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080" y="1659577"/>
            <a:ext cx="80648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new online home for your business on </a:t>
            </a:r>
            <a:r>
              <a:rPr lang="en-US" sz="2600" dirty="0" smtClean="0">
                <a:solidFill>
                  <a:srgbClr val="324054"/>
                </a:solidFill>
              </a:rPr>
              <a:t>Mobiles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2" y="2494349"/>
            <a:ext cx="83884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A website you create or adapt for mobile devices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0082" y="3368605"/>
            <a:ext cx="83884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You can get </a:t>
            </a:r>
            <a:r>
              <a:rPr lang="en-US" sz="2600" dirty="0">
                <a:solidFill>
                  <a:srgbClr val="324054"/>
                </a:solidFill>
              </a:rPr>
              <a:t>the most out of your whole audience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0080" y="4232701"/>
            <a:ext cx="8172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Brilliant way to communicate with your audience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4820758"/>
      </p:ext>
    </p:extLst>
  </p:cSld>
  <p:clrMapOvr>
    <a:masterClrMapping/>
  </p:clrMapOvr>
  <p:transition spd="slow" advTm="5101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8072" y="1208365"/>
            <a:ext cx="79012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Benefits: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074" y="1947609"/>
            <a:ext cx="83884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Accessible </a:t>
            </a:r>
            <a:r>
              <a:rPr lang="en-US" sz="2600" dirty="0">
                <a:solidFill>
                  <a:srgbClr val="324054"/>
                </a:solidFill>
              </a:rPr>
              <a:t>from anywhere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074" y="2721693"/>
            <a:ext cx="50040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Optimized </a:t>
            </a:r>
            <a:r>
              <a:rPr lang="en-US" sz="2600" dirty="0">
                <a:solidFill>
                  <a:srgbClr val="324054"/>
                </a:solidFill>
              </a:rPr>
              <a:t>for smart phones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04" y="3522783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SEO friendly and have good rankings on Google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072" y="4323873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Allow </a:t>
            </a:r>
            <a:r>
              <a:rPr lang="en-US" sz="2600" dirty="0">
                <a:solidFill>
                  <a:srgbClr val="324054"/>
                </a:solidFill>
              </a:rPr>
              <a:t>customers to use Geolocation apps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071" y="5024789"/>
            <a:ext cx="86044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Bridge </a:t>
            </a:r>
            <a:r>
              <a:rPr lang="en-US" sz="2600" dirty="0">
                <a:solidFill>
                  <a:srgbClr val="324054"/>
                </a:solidFill>
              </a:rPr>
              <a:t>the gap between online and offline advertising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128826"/>
            <a:ext cx="59046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What’s a Mobile Website?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2867632"/>
      </p:ext>
    </p:extLst>
  </p:cSld>
  <p:clrMapOvr>
    <a:masterClrMapping/>
  </p:clrMapOvr>
  <p:transition spd="slow" advTm="6475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8072" y="1208365"/>
            <a:ext cx="79012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Benefits: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074" y="1947609"/>
            <a:ext cx="766834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Easier </a:t>
            </a:r>
            <a:r>
              <a:rPr lang="en-US" sz="2600" dirty="0">
                <a:solidFill>
                  <a:srgbClr val="324054"/>
                </a:solidFill>
              </a:rPr>
              <a:t>and faster to create than regular websites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074" y="2721693"/>
            <a:ext cx="84604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Help </a:t>
            </a:r>
            <a:r>
              <a:rPr lang="en-US" sz="2600" dirty="0">
                <a:solidFill>
                  <a:srgbClr val="324054"/>
                </a:solidFill>
              </a:rPr>
              <a:t>companies build their brand identity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074" y="3531785"/>
            <a:ext cx="83884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Compatible </a:t>
            </a:r>
            <a:r>
              <a:rPr lang="en-US" sz="2600" dirty="0">
                <a:solidFill>
                  <a:srgbClr val="324054"/>
                </a:solidFill>
              </a:rPr>
              <a:t>across several types </a:t>
            </a:r>
            <a:r>
              <a:rPr lang="en-US" sz="2600" dirty="0" smtClean="0">
                <a:solidFill>
                  <a:srgbClr val="324054"/>
                </a:solidFill>
              </a:rPr>
              <a:t>of </a:t>
            </a:r>
            <a:r>
              <a:rPr lang="en-US" sz="2600" dirty="0">
                <a:solidFill>
                  <a:srgbClr val="324054"/>
                </a:solidFill>
              </a:rPr>
              <a:t>devices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072" y="4323873"/>
            <a:ext cx="83884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Can </a:t>
            </a:r>
            <a:r>
              <a:rPr lang="en-US" sz="2600" dirty="0">
                <a:solidFill>
                  <a:srgbClr val="324054"/>
                </a:solidFill>
              </a:rPr>
              <a:t>be developed so that it acts like a mobile app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071" y="5024789"/>
            <a:ext cx="87484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Puts </a:t>
            </a:r>
            <a:r>
              <a:rPr lang="en-US" sz="2600" dirty="0">
                <a:solidFill>
                  <a:srgbClr val="324054"/>
                </a:solidFill>
              </a:rPr>
              <a:t>your business one step ahead of your competition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128826"/>
            <a:ext cx="59046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What’s a Mobile Website?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0794618"/>
      </p:ext>
    </p:extLst>
  </p:cSld>
  <p:clrMapOvr>
    <a:masterClrMapping/>
  </p:clrMapOvr>
  <p:transition spd="slow" advTm="7130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8.9|7.3|8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7.6|10.8|10.7|9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8.3|7|8.5|14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</TotalTime>
  <Words>123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Candara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562</cp:revision>
  <dcterms:created xsi:type="dcterms:W3CDTF">2013-05-15T00:16:49Z</dcterms:created>
  <dcterms:modified xsi:type="dcterms:W3CDTF">2014-02-25T18:09:19Z</dcterms:modified>
</cp:coreProperties>
</file>