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376092"/>
    <a:srgbClr val="1C7CAC"/>
    <a:srgbClr val="1D7FAF"/>
    <a:srgbClr val="1D7DAF"/>
    <a:srgbClr val="0000F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9051" y="1350064"/>
            <a:ext cx="8357445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Greatest option for new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051" y="2218804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Your clients </a:t>
            </a:r>
            <a:r>
              <a:rPr lang="en-US" sz="2600" dirty="0" smtClean="0">
                <a:solidFill>
                  <a:srgbClr val="324054"/>
                </a:solidFill>
              </a:rPr>
              <a:t>will access it from </a:t>
            </a:r>
            <a:r>
              <a:rPr lang="en-US" sz="2600" dirty="0">
                <a:solidFill>
                  <a:srgbClr val="324054"/>
                </a:solidFill>
              </a:rPr>
              <a:t>any mobile device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051" y="3114551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Your </a:t>
            </a:r>
            <a:r>
              <a:rPr lang="en-US" sz="2600" dirty="0">
                <a:solidFill>
                  <a:srgbClr val="324054"/>
                </a:solidFill>
              </a:rPr>
              <a:t>presence will look great everywhere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051" y="4016682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 </a:t>
            </a:r>
            <a:r>
              <a:rPr lang="en-US" sz="2600" dirty="0">
                <a:solidFill>
                  <a:srgbClr val="324054"/>
                </a:solidFill>
              </a:rPr>
              <a:t>may </a:t>
            </a:r>
            <a:r>
              <a:rPr lang="en-US" sz="2600" dirty="0" smtClean="0">
                <a:solidFill>
                  <a:srgbClr val="324054"/>
                </a:solidFill>
              </a:rPr>
              <a:t>create </a:t>
            </a:r>
            <a:r>
              <a:rPr lang="en-US" sz="2600" dirty="0">
                <a:solidFill>
                  <a:srgbClr val="324054"/>
                </a:solidFill>
              </a:rPr>
              <a:t>a site that will meet all of your needs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Installing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Responsive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859391"/>
      </p:ext>
    </p:extLst>
  </p:cSld>
  <p:clrMapOvr>
    <a:masterClrMapping/>
  </p:clrMapOvr>
  <p:transition spd="slow" advTm="9562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9.8|30.6|18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</TotalTime>
  <Words>36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Candara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518</cp:revision>
  <dcterms:created xsi:type="dcterms:W3CDTF">2013-05-15T00:16:49Z</dcterms:created>
  <dcterms:modified xsi:type="dcterms:W3CDTF">2014-02-25T21:14:10Z</dcterms:modified>
</cp:coreProperties>
</file>