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</p:sldIdLst>
  <p:sldSz cx="9144000" cy="6858000" type="screen4x3"/>
  <p:notesSz cx="6858000" cy="9144000"/>
  <p:defaultTextStyle>
    <a:defPPr>
      <a:defRPr lang="es-V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324054"/>
    <a:srgbClr val="376092"/>
    <a:srgbClr val="1C7CAC"/>
    <a:srgbClr val="1D7FAF"/>
    <a:srgbClr val="1D7DAF"/>
    <a:srgbClr val="D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24/02/2014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6877958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24/02/2014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2878984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24/02/2014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2831550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24/02/2014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49367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24/02/2014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2075116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24/02/2014</a:t>
            </a:fld>
            <a:endParaRPr lang="es-V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4274497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24/02/2014</a:t>
            </a:fld>
            <a:endParaRPr lang="es-V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995856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24/02/2014</a:t>
            </a:fld>
            <a:endParaRPr lang="es-V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4051052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24/02/2014</a:t>
            </a:fld>
            <a:endParaRPr lang="es-V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2400485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24/02/2014</a:t>
            </a:fld>
            <a:endParaRPr lang="es-V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482006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V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24/02/2014</a:t>
            </a:fld>
            <a:endParaRPr lang="es-V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082523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57A9E6-73AA-420C-8167-AD65BC09C56B}" type="datetimeFigureOut">
              <a:rPr lang="es-VE" smtClean="0"/>
              <a:t>24/02/2014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1232823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V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arriorforum.com/mobile-marketing/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arriorforum.com/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27784" y="1772816"/>
            <a:ext cx="366721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Market your talent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27784" y="2641556"/>
            <a:ext cx="448886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Businesses need you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27784" y="3537303"/>
            <a:ext cx="274169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How? Where?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513" y="144215"/>
            <a:ext cx="8712967" cy="6771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Make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a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killing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by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selling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mobile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websites</a:t>
            </a:r>
            <a:endParaRPr lang="es-VE" sz="38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7859391"/>
      </p:ext>
    </p:extLst>
  </p:cSld>
  <p:clrMapOvr>
    <a:masterClrMapping/>
  </p:clrMapOvr>
  <p:transition spd="slow" advTm="83236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6105" y="1333217"/>
            <a:ext cx="19797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solidFill>
                  <a:srgbClr val="324054"/>
                </a:solidFill>
              </a:rPr>
              <a:t>Go Local: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36106" y="2072461"/>
            <a:ext cx="608416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Look at the local businesses in your area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36106" y="2846545"/>
            <a:ext cx="774035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They </a:t>
            </a:r>
            <a:r>
              <a:rPr lang="en-US" sz="2600" dirty="0">
                <a:solidFill>
                  <a:srgbClr val="324054"/>
                </a:solidFill>
              </a:rPr>
              <a:t>do not have the time to build a </a:t>
            </a:r>
            <a:r>
              <a:rPr lang="en-US" sz="2600" dirty="0" smtClean="0">
                <a:solidFill>
                  <a:srgbClr val="324054"/>
                </a:solidFill>
              </a:rPr>
              <a:t>site</a:t>
            </a:r>
            <a:endParaRPr lang="en-US" sz="2600" u="sng" dirty="0" smtClean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5036" y="3647635"/>
            <a:ext cx="74733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They </a:t>
            </a:r>
            <a:r>
              <a:rPr lang="en-US" sz="2600" dirty="0">
                <a:solidFill>
                  <a:srgbClr val="324054"/>
                </a:solidFill>
              </a:rPr>
              <a:t>do not have the profit margin to hire </a:t>
            </a:r>
            <a:r>
              <a:rPr lang="en-US" sz="2600" dirty="0" smtClean="0">
                <a:solidFill>
                  <a:srgbClr val="324054"/>
                </a:solidFill>
              </a:rPr>
              <a:t>a firm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6104" y="4448725"/>
            <a:ext cx="674907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YOU are the perfect fit for them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513" y="144215"/>
            <a:ext cx="8712967" cy="6771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Make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a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killing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by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selling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mobile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websites</a:t>
            </a:r>
            <a:endParaRPr lang="es-VE" sz="38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9477653"/>
      </p:ext>
    </p:extLst>
  </p:cSld>
  <p:clrMapOvr>
    <a:masterClrMapping/>
  </p:clrMapOvr>
  <p:transition spd="slow" advTm="38036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7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6105" y="1333217"/>
            <a:ext cx="19797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solidFill>
                  <a:srgbClr val="324054"/>
                </a:solidFill>
              </a:rPr>
              <a:t>Go Surfing: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36106" y="2072461"/>
            <a:ext cx="709227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Websites </a:t>
            </a:r>
            <a:r>
              <a:rPr lang="en-US" sz="2600" dirty="0">
                <a:solidFill>
                  <a:srgbClr val="324054"/>
                </a:solidFill>
              </a:rPr>
              <a:t>that list businesses are a great place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36106" y="2846545"/>
            <a:ext cx="594015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Contacting </a:t>
            </a:r>
            <a:r>
              <a:rPr lang="en-US" sz="2600" dirty="0" smtClean="0">
                <a:solidFill>
                  <a:srgbClr val="324054"/>
                </a:solidFill>
              </a:rPr>
              <a:t>them is where all starts</a:t>
            </a:r>
            <a:endParaRPr lang="en-US" sz="2600" u="sng" dirty="0" smtClean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5036" y="3647635"/>
            <a:ext cx="747338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The wider you cast your net, the more business you may “</a:t>
            </a:r>
            <a:r>
              <a:rPr lang="en-US" sz="2600" dirty="0" smtClean="0">
                <a:solidFill>
                  <a:srgbClr val="324054"/>
                </a:solidFill>
              </a:rPr>
              <a:t>catch”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513" y="144215"/>
            <a:ext cx="8712967" cy="6771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Make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a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killing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by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selling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mobile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websites</a:t>
            </a:r>
            <a:endParaRPr lang="es-VE" sz="38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9869968"/>
      </p:ext>
    </p:extLst>
  </p:cSld>
  <p:clrMapOvr>
    <a:masterClrMapping/>
  </p:clrMapOvr>
  <p:transition spd="slow" advTm="38036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6105" y="1333217"/>
            <a:ext cx="19797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solidFill>
                  <a:srgbClr val="324054"/>
                </a:solidFill>
              </a:rPr>
              <a:t>Go Personal: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36106" y="2072461"/>
            <a:ext cx="738031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Relationships </a:t>
            </a:r>
            <a:r>
              <a:rPr lang="en-US" sz="2600" dirty="0">
                <a:solidFill>
                  <a:srgbClr val="324054"/>
                </a:solidFill>
              </a:rPr>
              <a:t>can drive long term business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36106" y="2846545"/>
            <a:ext cx="608416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Remember </a:t>
            </a:r>
            <a:r>
              <a:rPr lang="en-US" sz="2600" dirty="0">
                <a:solidFill>
                  <a:srgbClr val="324054"/>
                </a:solidFill>
              </a:rPr>
              <a:t>to make your pitch personal</a:t>
            </a:r>
            <a:endParaRPr lang="en-US" sz="2600" u="sng" dirty="0" smtClean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5036" y="3647635"/>
            <a:ext cx="747338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Consider </a:t>
            </a:r>
            <a:r>
              <a:rPr lang="en-US" sz="2600" dirty="0">
                <a:solidFill>
                  <a:srgbClr val="324054"/>
                </a:solidFill>
              </a:rPr>
              <a:t>how your potential client’s customers will use the site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6104" y="4725144"/>
            <a:ext cx="674907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Use the stats given in earlier </a:t>
            </a:r>
            <a:r>
              <a:rPr lang="en-US" sz="2600" dirty="0" smtClean="0">
                <a:solidFill>
                  <a:srgbClr val="324054"/>
                </a:solidFill>
              </a:rPr>
              <a:t>Videos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513" y="144215"/>
            <a:ext cx="8712967" cy="6771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Make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a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killing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by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selling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mobile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websites</a:t>
            </a:r>
            <a:endParaRPr lang="es-VE" sz="38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81223003"/>
      </p:ext>
    </p:extLst>
  </p:cSld>
  <p:clrMapOvr>
    <a:masterClrMapping/>
  </p:clrMapOvr>
  <p:transition spd="slow" advTm="38036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6105" y="1333217"/>
            <a:ext cx="19797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solidFill>
                  <a:srgbClr val="324054"/>
                </a:solidFill>
              </a:rPr>
              <a:t>Go Social: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36106" y="2072461"/>
            <a:ext cx="774035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Let your </a:t>
            </a:r>
            <a:r>
              <a:rPr lang="en-US" sz="2600" dirty="0" smtClean="0">
                <a:solidFill>
                  <a:srgbClr val="324054"/>
                </a:solidFill>
              </a:rPr>
              <a:t>friends on social networks know about it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36106" y="2846545"/>
            <a:ext cx="774035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“Like” businesses </a:t>
            </a:r>
            <a:endParaRPr lang="en-US" sz="2600" u="sng" dirty="0" smtClean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5036" y="3647635"/>
            <a:ext cx="74733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Ask </a:t>
            </a:r>
            <a:r>
              <a:rPr lang="en-US" sz="2600" dirty="0">
                <a:solidFill>
                  <a:srgbClr val="324054"/>
                </a:solidFill>
              </a:rPr>
              <a:t>them if they need help building a mobile site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6104" y="4448725"/>
            <a:ext cx="674907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Share your mobile sites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513" y="144215"/>
            <a:ext cx="8712967" cy="6771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Make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a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killing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by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selling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mobile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websites</a:t>
            </a:r>
            <a:endParaRPr lang="es-VE" sz="38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942370"/>
      </p:ext>
    </p:extLst>
  </p:cSld>
  <p:clrMapOvr>
    <a:masterClrMapping/>
  </p:clrMapOvr>
  <p:transition spd="slow" advTm="38036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6104" y="1333217"/>
            <a:ext cx="233975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solidFill>
                  <a:srgbClr val="324054"/>
                </a:solidFill>
              </a:rPr>
              <a:t>Go Everywhere: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36106" y="2072461"/>
            <a:ext cx="774035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  <a:hlinkClick r:id="rId3"/>
              </a:rPr>
              <a:t>http://www.warriorforum.com/mobile-marketing</a:t>
            </a:r>
            <a:r>
              <a:rPr lang="en-US" sz="2600" dirty="0" smtClean="0">
                <a:solidFill>
                  <a:srgbClr val="324054"/>
                </a:solidFill>
                <a:hlinkClick r:id="rId3"/>
              </a:rPr>
              <a:t>/</a:t>
            </a:r>
            <a:r>
              <a:rPr lang="en-US" sz="2600" dirty="0" smtClean="0">
                <a:solidFill>
                  <a:srgbClr val="324054"/>
                </a:solidFill>
              </a:rPr>
              <a:t> 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36106" y="2846545"/>
            <a:ext cx="774035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The woman next to you at the beauty salon</a:t>
            </a:r>
            <a:endParaRPr lang="en-US" sz="2600" u="sng" dirty="0" smtClean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5036" y="3647635"/>
            <a:ext cx="74733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The </a:t>
            </a:r>
            <a:r>
              <a:rPr lang="en-US" sz="2600" dirty="0">
                <a:solidFill>
                  <a:srgbClr val="324054"/>
                </a:solidFill>
              </a:rPr>
              <a:t>hairstylist may be wishing for more clients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6104" y="4448725"/>
            <a:ext cx="674907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The guy who changes your oil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513" y="144215"/>
            <a:ext cx="8712967" cy="6771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Make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a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killing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by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selling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mobile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websites</a:t>
            </a:r>
            <a:endParaRPr lang="es-VE" sz="38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76459578"/>
      </p:ext>
    </p:extLst>
  </p:cSld>
  <p:clrMapOvr>
    <a:masterClrMapping/>
  </p:clrMapOvr>
  <p:transition spd="slow" advTm="38036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7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6104" y="1333217"/>
            <a:ext cx="536408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solidFill>
                  <a:srgbClr val="324054"/>
                </a:solidFill>
              </a:rPr>
              <a:t>How much do I Charge?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36106" y="2072461"/>
            <a:ext cx="774035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Search </a:t>
            </a:r>
            <a:r>
              <a:rPr lang="en-US" sz="2600" dirty="0">
                <a:solidFill>
                  <a:srgbClr val="324054"/>
                </a:solidFill>
              </a:rPr>
              <a:t>the companies that sell mobile sites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36106" y="2846545"/>
            <a:ext cx="788436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  <a:hlinkClick r:id="rId3"/>
              </a:rPr>
              <a:t>www.warriorforum.com</a:t>
            </a:r>
            <a:r>
              <a:rPr lang="en-US" sz="2600" dirty="0" smtClean="0">
                <a:solidFill>
                  <a:srgbClr val="324054"/>
                </a:solidFill>
              </a:rPr>
              <a:t>,  </a:t>
            </a:r>
            <a:r>
              <a:rPr lang="en-US" sz="2600" u="sng" dirty="0" smtClean="0">
                <a:solidFill>
                  <a:srgbClr val="0000FF"/>
                </a:solidFill>
              </a:rPr>
              <a:t>themeforest.net/forums</a:t>
            </a:r>
            <a:r>
              <a:rPr lang="en-US" sz="2600" dirty="0" smtClean="0">
                <a:solidFill>
                  <a:srgbClr val="324054"/>
                </a:solidFill>
              </a:rPr>
              <a:t>  </a:t>
            </a:r>
            <a:endParaRPr lang="en-US" sz="2600" dirty="0">
              <a:solidFill>
                <a:srgbClr val="32405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5036" y="3647635"/>
            <a:ext cx="74733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$400 </a:t>
            </a:r>
            <a:r>
              <a:rPr lang="en-US" sz="2600" dirty="0">
                <a:solidFill>
                  <a:srgbClr val="324054"/>
                </a:solidFill>
              </a:rPr>
              <a:t>to </a:t>
            </a:r>
            <a:r>
              <a:rPr lang="en-US" sz="2600" dirty="0" smtClean="0">
                <a:solidFill>
                  <a:srgbClr val="324054"/>
                </a:solidFill>
              </a:rPr>
              <a:t>$900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6104" y="4448725"/>
            <a:ext cx="674907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The </a:t>
            </a:r>
            <a:r>
              <a:rPr lang="en-US" sz="2600" dirty="0">
                <a:solidFill>
                  <a:srgbClr val="324054"/>
                </a:solidFill>
              </a:rPr>
              <a:t>price will go up for each additional service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513" y="144215"/>
            <a:ext cx="8712967" cy="6771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Make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a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killing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by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selling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mobile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websites</a:t>
            </a:r>
            <a:endParaRPr lang="es-VE" sz="38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71835491"/>
      </p:ext>
    </p:extLst>
  </p:cSld>
  <p:clrMapOvr>
    <a:masterClrMapping/>
  </p:clrMapOvr>
  <p:transition spd="slow" advTm="38036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7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6104" y="1333217"/>
            <a:ext cx="536408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solidFill>
                  <a:srgbClr val="324054"/>
                </a:solidFill>
              </a:rPr>
              <a:t>How much do I Charge?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36106" y="2072461"/>
            <a:ext cx="774035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$500 </a:t>
            </a:r>
            <a:r>
              <a:rPr lang="en-US" sz="2600" dirty="0">
                <a:solidFill>
                  <a:srgbClr val="324054"/>
                </a:solidFill>
              </a:rPr>
              <a:t>per </a:t>
            </a:r>
            <a:r>
              <a:rPr lang="en-US" sz="2600" dirty="0" smtClean="0">
                <a:solidFill>
                  <a:srgbClr val="324054"/>
                </a:solidFill>
              </a:rPr>
              <a:t>site will be ok for you to start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36106" y="2846545"/>
            <a:ext cx="788436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Consider </a:t>
            </a:r>
            <a:r>
              <a:rPr lang="en-US" sz="2600" dirty="0">
                <a:solidFill>
                  <a:srgbClr val="324054"/>
                </a:solidFill>
              </a:rPr>
              <a:t>your strengths and weaknesses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5036" y="3647635"/>
            <a:ext cx="74733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Have </a:t>
            </a:r>
            <a:r>
              <a:rPr lang="en-US" sz="2600" dirty="0">
                <a:solidFill>
                  <a:srgbClr val="324054"/>
                </a:solidFill>
              </a:rPr>
              <a:t>someone you trust take a look at your sites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6104" y="4448725"/>
            <a:ext cx="788436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The </a:t>
            </a:r>
            <a:r>
              <a:rPr lang="en-US" sz="2600" dirty="0">
                <a:solidFill>
                  <a:srgbClr val="324054"/>
                </a:solidFill>
              </a:rPr>
              <a:t>more you create, the better your skills will become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513" y="144215"/>
            <a:ext cx="8712967" cy="6771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Make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a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killing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by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selling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mobile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websites</a:t>
            </a:r>
            <a:endParaRPr lang="es-VE" sz="38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1336475"/>
      </p:ext>
    </p:extLst>
  </p:cSld>
  <p:clrMapOvr>
    <a:masterClrMapping/>
  </p:clrMapOvr>
  <p:transition spd="slow" advTm="38036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7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9|15.3|6.4|15.6|12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9|5.8|5.1|7.8|7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9|5.8|5.1|7.8|7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9|5.8|5.1|7.8|7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9|5.8|5.1|7.8|7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9|5.8|5.1|7.8|7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9|5.8|5.1|7.8|7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9|5.8|5.1|7.8|7.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2394</TotalTime>
  <Words>302</Words>
  <Application>Microsoft Office PowerPoint</Application>
  <PresentationFormat>On-screen Show (4:3)</PresentationFormat>
  <Paragraphs>45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Candara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Abinadi Suarez</dc:creator>
  <cp:lastModifiedBy>Abinad Suarez</cp:lastModifiedBy>
  <cp:revision>540</cp:revision>
  <dcterms:created xsi:type="dcterms:W3CDTF">2013-05-15T00:16:49Z</dcterms:created>
  <dcterms:modified xsi:type="dcterms:W3CDTF">2014-02-24T17:54:52Z</dcterms:modified>
</cp:coreProperties>
</file>