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5" r:id="rId2"/>
    <p:sldId id="256" r:id="rId3"/>
    <p:sldId id="346" r:id="rId4"/>
    <p:sldId id="354" r:id="rId5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24054"/>
    <a:srgbClr val="51688A"/>
    <a:srgbClr val="1C7BAB"/>
    <a:srgbClr val="125170"/>
    <a:srgbClr val="1B6F99"/>
    <a:srgbClr val="376092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107991"/>
      </p:ext>
    </p:extLst>
  </p:cSld>
  <p:clrMapOvr>
    <a:masterClrMapping/>
  </p:clrMapOvr>
  <p:transition spd="slow" advTm="18902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6136" y="128826"/>
            <a:ext cx="30243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ntroduction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5335" y="156840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Get your Business on Mobile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5337" y="2503349"/>
            <a:ext cx="73971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Considerably grow your army of clients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5337" y="3493457"/>
            <a:ext cx="58849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Instantly interact with your clients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95335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Millions of dollars have been invested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4820758"/>
      </p:ext>
    </p:extLst>
  </p:cSld>
  <p:clrMapOvr>
    <a:masterClrMapping/>
  </p:clrMapOvr>
  <p:transition spd="slow" advTm="98439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72" y="1249715"/>
            <a:ext cx="8136904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Marketing on Mobile devices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072" y="2216482"/>
            <a:ext cx="763284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7 billion cell phones </a:t>
            </a:r>
            <a:r>
              <a:rPr lang="en-US" sz="2600" dirty="0" smtClean="0">
                <a:solidFill>
                  <a:srgbClr val="324054"/>
                </a:solidFill>
              </a:rPr>
              <a:t>all </a:t>
            </a:r>
            <a:r>
              <a:rPr lang="en-US" sz="2600" dirty="0">
                <a:solidFill>
                  <a:srgbClr val="324054"/>
                </a:solidFill>
              </a:rPr>
              <a:t>over the world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2589" y="3224594"/>
            <a:ext cx="8239891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It is doing better than traditional marketing methods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589" y="4232706"/>
            <a:ext cx="8132387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It is an extension of Internet Marketing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128826"/>
            <a:ext cx="626469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is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605825"/>
      </p:ext>
    </p:extLst>
  </p:cSld>
  <p:clrMapOvr>
    <a:masterClrMapping/>
  </p:clrMapOvr>
  <p:transition spd="slow" advTm="6505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249715"/>
            <a:ext cx="907300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Mobile phone usage is exceeding the use of other devices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216482"/>
            <a:ext cx="860444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 is less costly than traditional methods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1" y="3224594"/>
            <a:ext cx="8599931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At the touch of a button you can send out information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1" y="4232706"/>
            <a:ext cx="8132387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 has skyrocketed with the addition of the QR codes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128826"/>
            <a:ext cx="626469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is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8165385"/>
      </p:ext>
    </p:extLst>
  </p:cSld>
  <p:clrMapOvr>
    <a:masterClrMapping/>
  </p:clrMapOvr>
  <p:transition spd="slow" advTm="104529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9.4|21.7|3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6.1|17.1|29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3.8|14|25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</TotalTime>
  <Words>98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Candara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574</cp:revision>
  <dcterms:created xsi:type="dcterms:W3CDTF">2013-05-15T00:16:49Z</dcterms:created>
  <dcterms:modified xsi:type="dcterms:W3CDTF">2014-02-25T00:31:36Z</dcterms:modified>
</cp:coreProperties>
</file>