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24054"/>
    <a:srgbClr val="376092"/>
    <a:srgbClr val="1C7CAC"/>
    <a:srgbClr val="1D7FAF"/>
    <a:srgbClr val="1D7DAF"/>
    <a:srgbClr val="0000FF"/>
    <a:srgbClr val="D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687795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7898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31550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9367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07511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274497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99585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051052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400485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82006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082523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123282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55776" y="2348880"/>
            <a:ext cx="362477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WordPress Websites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5776" y="3244627"/>
            <a:ext cx="4324997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Non-WordPress Websites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1018" y="128826"/>
            <a:ext cx="850146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Adapting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your </a:t>
            </a:r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Existing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Website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7859391"/>
      </p:ext>
    </p:extLst>
  </p:cSld>
  <p:clrMapOvr>
    <a:masterClrMapping/>
  </p:clrMapOvr>
  <p:transition spd="slow" advTm="1025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3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2350</TotalTime>
  <Words>8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Candara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Abinadi Suarez</dc:creator>
  <cp:lastModifiedBy>Abinad Suarez</cp:lastModifiedBy>
  <cp:revision>523</cp:revision>
  <dcterms:created xsi:type="dcterms:W3CDTF">2013-05-15T00:16:49Z</dcterms:created>
  <dcterms:modified xsi:type="dcterms:W3CDTF">2014-02-25T22:25:09Z</dcterms:modified>
</cp:coreProperties>
</file>