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376092"/>
    <a:srgbClr val="1C7CAC"/>
    <a:srgbClr val="1D7FAF"/>
    <a:srgbClr val="1D7DAF"/>
    <a:srgbClr val="0000F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qmbuilder.com/build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5221" y="1772816"/>
            <a:ext cx="54051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Maybe you already have a website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221" y="2641556"/>
            <a:ext cx="70811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It’s fairly easy to create a companion mobile site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221" y="3537303"/>
            <a:ext cx="722517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u="sng" dirty="0" smtClean="0">
                <a:solidFill>
                  <a:srgbClr val="324054"/>
                </a:solidFill>
                <a:hlinkClick r:id="rId3"/>
              </a:rPr>
              <a:t>www.jqmbuilder.com/blog/</a:t>
            </a:r>
            <a:r>
              <a:rPr lang="en-US" sz="2600" u="sng" dirty="0" smtClean="0">
                <a:solidFill>
                  <a:srgbClr val="324054"/>
                </a:solidFill>
              </a:rPr>
              <a:t> </a:t>
            </a:r>
            <a:endParaRPr lang="es-VE" sz="2600" u="sng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Creating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Mobile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859391"/>
      </p:ext>
    </p:extLst>
  </p:cSld>
  <p:clrMapOvr>
    <a:masterClrMapping/>
  </p:clrMapOvr>
  <p:transition spd="slow" advTm="8498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5.4|1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</TotalTime>
  <Words>21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Candara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522</cp:revision>
  <dcterms:created xsi:type="dcterms:W3CDTF">2013-05-15T00:16:49Z</dcterms:created>
  <dcterms:modified xsi:type="dcterms:W3CDTF">2014-02-25T22:23:06Z</dcterms:modified>
</cp:coreProperties>
</file>