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xml"/>
  <Override ContentType="application/vnd.openxmlformats-officedocument.presentationml.slideMaster+xml" PartName="/ppt/slideMasters/slideMaster.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embedTrueTypeFonts="1" strictFirstAndLastChars="0" saveSubsetFonts="1">
  <p:sldMasterIdLst>
    <p:sldMasterId id="2147483654"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Lst>
  <p:sldSz cy="5143500" cx="9144000"/>
  <p:notesSz cx="6858000" cy="9144000"/>
  <p:embeddedFontLst>
    <p:embeddedFont>
      <p:font typeface="Open Sans"/>
      <p:regular r:id="rId27"/>
      <p:bold r:id="rId28"/>
      <p:italic r:id="rId29"/>
      <p:boldItalic r:id="rId30"/>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xml"/><Relationship Id="rId4" Type="http://schemas.openxmlformats.org/officeDocument/2006/relationships/notesMaster" Target="notesMasters/notesMaster.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font" Target="fonts/OpenSans-bold.fntdata"/><Relationship Id="rId27" Type="http://schemas.openxmlformats.org/officeDocument/2006/relationships/font" Target="fonts/OpenSans-regular.fntdata"/><Relationship Id="rId5" Type="http://schemas.openxmlformats.org/officeDocument/2006/relationships/slide" Target="slides/slide.xml"/><Relationship Id="rId6" Type="http://schemas.openxmlformats.org/officeDocument/2006/relationships/slide" Target="slides/slide1.xml"/><Relationship Id="rId29" Type="http://schemas.openxmlformats.org/officeDocument/2006/relationships/font" Target="fonts/OpenSans-italic.fntdata"/><Relationship Id="rId7" Type="http://schemas.openxmlformats.org/officeDocument/2006/relationships/slide" Target="slides/slide2.xml"/><Relationship Id="rId8" Type="http://schemas.openxmlformats.org/officeDocument/2006/relationships/slide" Target="slides/slide3.xml"/><Relationship Id="rId30" Type="http://schemas.openxmlformats.org/officeDocument/2006/relationships/font" Target="fonts/OpenSans-boldItalic.fntdata"/><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xml.rels><?xml version="1.0" encoding="UTF-8" standalone="yes"?><Relationships xmlns="http://schemas.openxmlformats.org/package/2006/relationships"><Relationship Id="rId1" Type="http://schemas.openxmlformats.org/officeDocument/2006/relationships/theme" Target="../theme/theme.xml"/></Relationships>
</file>

<file path=ppt/notesMasters/notesMaster.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 name="Shape 2"/>
        <p:cNvGrpSpPr/>
        <p:nvPr/>
      </p:nvGrpSpPr>
      <p:grpSpPr>
        <a:xfrm>
          <a:off x="0" y="0"/>
          <a:ext cx="0" cy="0"/>
          <a:chOff x="0" y="0"/>
          <a:chExt cx="0" cy="0"/>
        </a:xfrm>
      </p:grpSpPr>
      <p:sp>
        <p:nvSpPr>
          <p:cNvPr id="3" name="Shape 3"/>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4" name="Shape 4"/>
          <p:cNvSpPr txBox="1"/>
          <p:nvPr>
            <p:ph idx="1" type="body"/>
          </p:nvPr>
        </p:nvSpPr>
        <p:spPr>
          <a:xfrm>
            <a:off x="685800" y="4343400"/>
            <a:ext cx="5486399" cy="4114800"/>
          </a:xfrm>
          <a:prstGeom prst="rect">
            <a:avLst/>
          </a:prstGeom>
          <a:noFill/>
          <a:ln>
            <a:noFill/>
          </a:ln>
        </p:spPr>
        <p:txBody>
          <a:bodyPr anchorCtr="0" anchor="t" bIns="91425" lIns="91425" rIns="91425" tIns="91425"/>
          <a:lstStyle>
            <a:lvl1pPr lvl="0">
              <a:spcBef>
                <a:spcPts val="0"/>
              </a:spcBef>
              <a:defRPr sz="1100"/>
            </a:lvl1pPr>
            <a:lvl2pPr lvl="1">
              <a:spcBef>
                <a:spcPts val="0"/>
              </a:spcBef>
              <a:defRPr sz="1100"/>
            </a:lvl2pPr>
            <a:lvl3pPr lvl="2">
              <a:spcBef>
                <a:spcPts val="0"/>
              </a:spcBef>
              <a:defRPr sz="1100"/>
            </a:lvl3pPr>
            <a:lvl4pPr lvl="3">
              <a:spcBef>
                <a:spcPts val="0"/>
              </a:spcBef>
              <a:defRPr sz="1100"/>
            </a:lvl4pPr>
            <a:lvl5pPr lvl="4">
              <a:spcBef>
                <a:spcPts val="0"/>
              </a:spcBef>
              <a:defRPr sz="1100"/>
            </a:lvl5pPr>
            <a:lvl6pPr lvl="5">
              <a:spcBef>
                <a:spcPts val="0"/>
              </a:spcBef>
              <a:defRPr sz="1100"/>
            </a:lvl6pPr>
            <a:lvl7pPr lvl="6">
              <a:spcBef>
                <a:spcPts val="0"/>
              </a:spcBef>
              <a:defRPr sz="1100"/>
            </a:lvl7pPr>
            <a:lvl8pPr lvl="7">
              <a:spcBef>
                <a:spcPts val="0"/>
              </a:spcBef>
              <a:defRPr sz="1100"/>
            </a:lvl8pPr>
            <a:lvl9pPr lvl="8">
              <a:spcBef>
                <a:spcPts val="0"/>
              </a:spcBef>
              <a:defRPr sz="1100"/>
            </a:lvl9pPr>
          </a:lstStyle>
          <a:p/>
        </p:txBody>
      </p:sp>
    </p:spTree>
  </p:cSld>
  <p:clrMap accent1="accent1" accent2="accent2" accent3="accent3" accent4="accent4" accent5="accent5" accent6="accent6" bg1="lt1" bg2="dk2" tx1="dk1" tx2="lt2" folHlink="folHlink" hlink="hlink"/>
</p:notesMaster>
</file>

<file path=ppt/notesSlides/_rels/notesSlide.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notesSlide.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0" name="Shape 30"/>
        <p:cNvGrpSpPr/>
        <p:nvPr/>
      </p:nvGrpSpPr>
      <p:grpSpPr>
        <a:xfrm>
          <a:off x="0" y="0"/>
          <a:ext cx="0" cy="0"/>
          <a:chOff x="0" y="0"/>
          <a:chExt cx="0" cy="0"/>
        </a:xfrm>
      </p:grpSpPr>
      <p:sp>
        <p:nvSpPr>
          <p:cNvPr id="31" name="Shape 31"/>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p:spPr>
      </p:sp>
      <p:sp>
        <p:nvSpPr>
          <p:cNvPr id="32" name="Shape 32"/>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6" name="Shape 36"/>
        <p:cNvGrpSpPr/>
        <p:nvPr/>
      </p:nvGrpSpPr>
      <p:grpSpPr>
        <a:xfrm>
          <a:off x="0" y="0"/>
          <a:ext cx="0" cy="0"/>
          <a:chOff x="0" y="0"/>
          <a:chExt cx="0" cy="0"/>
        </a:xfrm>
      </p:grpSpPr>
      <p:sp>
        <p:nvSpPr>
          <p:cNvPr id="37" name="Shape 37"/>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p:spPr>
      </p:sp>
      <p:sp>
        <p:nvSpPr>
          <p:cNvPr id="38" name="Shape 38"/>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0" name="Shape 90"/>
        <p:cNvGrpSpPr/>
        <p:nvPr/>
      </p:nvGrpSpPr>
      <p:grpSpPr>
        <a:xfrm>
          <a:off x="0" y="0"/>
          <a:ext cx="0" cy="0"/>
          <a:chOff x="0" y="0"/>
          <a:chExt cx="0" cy="0"/>
        </a:xfrm>
      </p:grpSpPr>
      <p:sp>
        <p:nvSpPr>
          <p:cNvPr id="91" name="Shape 91"/>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p:spPr>
      </p:sp>
      <p:sp>
        <p:nvSpPr>
          <p:cNvPr id="92" name="Shape 92"/>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6" name="Shape 96"/>
        <p:cNvGrpSpPr/>
        <p:nvPr/>
      </p:nvGrpSpPr>
      <p:grpSpPr>
        <a:xfrm>
          <a:off x="0" y="0"/>
          <a:ext cx="0" cy="0"/>
          <a:chOff x="0" y="0"/>
          <a:chExt cx="0" cy="0"/>
        </a:xfrm>
      </p:grpSpPr>
      <p:sp>
        <p:nvSpPr>
          <p:cNvPr id="97" name="Shape 97"/>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p:spPr>
      </p:sp>
      <p:sp>
        <p:nvSpPr>
          <p:cNvPr id="98" name="Shape 98"/>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2" name="Shape 102"/>
        <p:cNvGrpSpPr/>
        <p:nvPr/>
      </p:nvGrpSpPr>
      <p:grpSpPr>
        <a:xfrm>
          <a:off x="0" y="0"/>
          <a:ext cx="0" cy="0"/>
          <a:chOff x="0" y="0"/>
          <a:chExt cx="0" cy="0"/>
        </a:xfrm>
      </p:grpSpPr>
      <p:sp>
        <p:nvSpPr>
          <p:cNvPr id="103" name="Shape 103"/>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p:spPr>
      </p:sp>
      <p:sp>
        <p:nvSpPr>
          <p:cNvPr id="104" name="Shape 104"/>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8" name="Shape 108"/>
        <p:cNvGrpSpPr/>
        <p:nvPr/>
      </p:nvGrpSpPr>
      <p:grpSpPr>
        <a:xfrm>
          <a:off x="0" y="0"/>
          <a:ext cx="0" cy="0"/>
          <a:chOff x="0" y="0"/>
          <a:chExt cx="0" cy="0"/>
        </a:xfrm>
      </p:grpSpPr>
      <p:sp>
        <p:nvSpPr>
          <p:cNvPr id="109" name="Shape 109"/>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p:spPr>
      </p:sp>
      <p:sp>
        <p:nvSpPr>
          <p:cNvPr id="110" name="Shape 110"/>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14" name="Shape 114"/>
        <p:cNvGrpSpPr/>
        <p:nvPr/>
      </p:nvGrpSpPr>
      <p:grpSpPr>
        <a:xfrm>
          <a:off x="0" y="0"/>
          <a:ext cx="0" cy="0"/>
          <a:chOff x="0" y="0"/>
          <a:chExt cx="0" cy="0"/>
        </a:xfrm>
      </p:grpSpPr>
      <p:sp>
        <p:nvSpPr>
          <p:cNvPr id="115" name="Shape 115"/>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p:spPr>
      </p:sp>
      <p:sp>
        <p:nvSpPr>
          <p:cNvPr id="116" name="Shape 116"/>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20" name="Shape 120"/>
        <p:cNvGrpSpPr/>
        <p:nvPr/>
      </p:nvGrpSpPr>
      <p:grpSpPr>
        <a:xfrm>
          <a:off x="0" y="0"/>
          <a:ext cx="0" cy="0"/>
          <a:chOff x="0" y="0"/>
          <a:chExt cx="0" cy="0"/>
        </a:xfrm>
      </p:grpSpPr>
      <p:sp>
        <p:nvSpPr>
          <p:cNvPr id="121" name="Shape 121"/>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p:spPr>
      </p:sp>
      <p:sp>
        <p:nvSpPr>
          <p:cNvPr id="122" name="Shape 122"/>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26" name="Shape 126"/>
        <p:cNvGrpSpPr/>
        <p:nvPr/>
      </p:nvGrpSpPr>
      <p:grpSpPr>
        <a:xfrm>
          <a:off x="0" y="0"/>
          <a:ext cx="0" cy="0"/>
          <a:chOff x="0" y="0"/>
          <a:chExt cx="0" cy="0"/>
        </a:xfrm>
      </p:grpSpPr>
      <p:sp>
        <p:nvSpPr>
          <p:cNvPr id="127" name="Shape 127"/>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p:spPr>
      </p:sp>
      <p:sp>
        <p:nvSpPr>
          <p:cNvPr id="128" name="Shape 128"/>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32" name="Shape 132"/>
        <p:cNvGrpSpPr/>
        <p:nvPr/>
      </p:nvGrpSpPr>
      <p:grpSpPr>
        <a:xfrm>
          <a:off x="0" y="0"/>
          <a:ext cx="0" cy="0"/>
          <a:chOff x="0" y="0"/>
          <a:chExt cx="0" cy="0"/>
        </a:xfrm>
      </p:grpSpPr>
      <p:sp>
        <p:nvSpPr>
          <p:cNvPr id="133" name="Shape 133"/>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p:spPr>
      </p:sp>
      <p:sp>
        <p:nvSpPr>
          <p:cNvPr id="134" name="Shape 134"/>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38" name="Shape 138"/>
        <p:cNvGrpSpPr/>
        <p:nvPr/>
      </p:nvGrpSpPr>
      <p:grpSpPr>
        <a:xfrm>
          <a:off x="0" y="0"/>
          <a:ext cx="0" cy="0"/>
          <a:chOff x="0" y="0"/>
          <a:chExt cx="0" cy="0"/>
        </a:xfrm>
      </p:grpSpPr>
      <p:sp>
        <p:nvSpPr>
          <p:cNvPr id="139" name="Shape 139"/>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p:spPr>
      </p:sp>
      <p:sp>
        <p:nvSpPr>
          <p:cNvPr id="140" name="Shape 140"/>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44" name="Shape 144"/>
        <p:cNvGrpSpPr/>
        <p:nvPr/>
      </p:nvGrpSpPr>
      <p:grpSpPr>
        <a:xfrm>
          <a:off x="0" y="0"/>
          <a:ext cx="0" cy="0"/>
          <a:chOff x="0" y="0"/>
          <a:chExt cx="0" cy="0"/>
        </a:xfrm>
      </p:grpSpPr>
      <p:sp>
        <p:nvSpPr>
          <p:cNvPr id="145" name="Shape 145"/>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p:spPr>
      </p:sp>
      <p:sp>
        <p:nvSpPr>
          <p:cNvPr id="146" name="Shape 146"/>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2" name="Shape 42"/>
        <p:cNvGrpSpPr/>
        <p:nvPr/>
      </p:nvGrpSpPr>
      <p:grpSpPr>
        <a:xfrm>
          <a:off x="0" y="0"/>
          <a:ext cx="0" cy="0"/>
          <a:chOff x="0" y="0"/>
          <a:chExt cx="0" cy="0"/>
        </a:xfrm>
      </p:grpSpPr>
      <p:sp>
        <p:nvSpPr>
          <p:cNvPr id="43" name="Shape 43"/>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p:spPr>
      </p:sp>
      <p:sp>
        <p:nvSpPr>
          <p:cNvPr id="44" name="Shape 44"/>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50" name="Shape 150"/>
        <p:cNvGrpSpPr/>
        <p:nvPr/>
      </p:nvGrpSpPr>
      <p:grpSpPr>
        <a:xfrm>
          <a:off x="0" y="0"/>
          <a:ext cx="0" cy="0"/>
          <a:chOff x="0" y="0"/>
          <a:chExt cx="0" cy="0"/>
        </a:xfrm>
      </p:grpSpPr>
      <p:sp>
        <p:nvSpPr>
          <p:cNvPr id="151" name="Shape 151"/>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p:spPr>
      </p:sp>
      <p:sp>
        <p:nvSpPr>
          <p:cNvPr id="152" name="Shape 152"/>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56" name="Shape 156"/>
        <p:cNvGrpSpPr/>
        <p:nvPr/>
      </p:nvGrpSpPr>
      <p:grpSpPr>
        <a:xfrm>
          <a:off x="0" y="0"/>
          <a:ext cx="0" cy="0"/>
          <a:chOff x="0" y="0"/>
          <a:chExt cx="0" cy="0"/>
        </a:xfrm>
      </p:grpSpPr>
      <p:sp>
        <p:nvSpPr>
          <p:cNvPr id="157" name="Shape 157"/>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p:spPr>
      </p:sp>
      <p:sp>
        <p:nvSpPr>
          <p:cNvPr id="158" name="Shape 158"/>
          <p:cNvSpPr txBox="1"/>
          <p:nvPr>
            <p:ph idx="1" type="body"/>
          </p:nvPr>
        </p:nvSpPr>
        <p:spPr>
          <a:xfrm>
            <a:off x="685800" y="4343400"/>
            <a:ext cx="5486399" cy="4114800"/>
          </a:xfrm>
          <a:prstGeom prst="rect">
            <a:avLst/>
          </a:prstGeom>
        </p:spPr>
        <p:txBody>
          <a:bodyPr anchorCtr="0" anchor="t" bIns="91425" lIns="91425" rIns="91425" tIns="91425">
            <a:noAutofit/>
          </a:bodyPr>
          <a:lstStyle/>
          <a:p>
            <a:pPr lvl="0" rtl="0">
              <a:spcBef>
                <a:spcPts val="0"/>
              </a:spcBef>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8" name="Shape 48"/>
        <p:cNvGrpSpPr/>
        <p:nvPr/>
      </p:nvGrpSpPr>
      <p:grpSpPr>
        <a:xfrm>
          <a:off x="0" y="0"/>
          <a:ext cx="0" cy="0"/>
          <a:chOff x="0" y="0"/>
          <a:chExt cx="0" cy="0"/>
        </a:xfrm>
      </p:grpSpPr>
      <p:sp>
        <p:nvSpPr>
          <p:cNvPr id="49" name="Shape 49"/>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p:spPr>
      </p:sp>
      <p:sp>
        <p:nvSpPr>
          <p:cNvPr id="50" name="Shape 50"/>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4" name="Shape 54"/>
        <p:cNvGrpSpPr/>
        <p:nvPr/>
      </p:nvGrpSpPr>
      <p:grpSpPr>
        <a:xfrm>
          <a:off x="0" y="0"/>
          <a:ext cx="0" cy="0"/>
          <a:chOff x="0" y="0"/>
          <a:chExt cx="0" cy="0"/>
        </a:xfrm>
      </p:grpSpPr>
      <p:sp>
        <p:nvSpPr>
          <p:cNvPr id="55" name="Shape 55"/>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p:spPr>
      </p:sp>
      <p:sp>
        <p:nvSpPr>
          <p:cNvPr id="56" name="Shape 56"/>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0" name="Shape 60"/>
        <p:cNvGrpSpPr/>
        <p:nvPr/>
      </p:nvGrpSpPr>
      <p:grpSpPr>
        <a:xfrm>
          <a:off x="0" y="0"/>
          <a:ext cx="0" cy="0"/>
          <a:chOff x="0" y="0"/>
          <a:chExt cx="0" cy="0"/>
        </a:xfrm>
      </p:grpSpPr>
      <p:sp>
        <p:nvSpPr>
          <p:cNvPr id="61" name="Shape 61"/>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p:spPr>
      </p:sp>
      <p:sp>
        <p:nvSpPr>
          <p:cNvPr id="62" name="Shape 62"/>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6" name="Shape 66"/>
        <p:cNvGrpSpPr/>
        <p:nvPr/>
      </p:nvGrpSpPr>
      <p:grpSpPr>
        <a:xfrm>
          <a:off x="0" y="0"/>
          <a:ext cx="0" cy="0"/>
          <a:chOff x="0" y="0"/>
          <a:chExt cx="0" cy="0"/>
        </a:xfrm>
      </p:grpSpPr>
      <p:sp>
        <p:nvSpPr>
          <p:cNvPr id="67" name="Shape 67"/>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p:spPr>
      </p:sp>
      <p:sp>
        <p:nvSpPr>
          <p:cNvPr id="68" name="Shape 68"/>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2" name="Shape 72"/>
        <p:cNvGrpSpPr/>
        <p:nvPr/>
      </p:nvGrpSpPr>
      <p:grpSpPr>
        <a:xfrm>
          <a:off x="0" y="0"/>
          <a:ext cx="0" cy="0"/>
          <a:chOff x="0" y="0"/>
          <a:chExt cx="0" cy="0"/>
        </a:xfrm>
      </p:grpSpPr>
      <p:sp>
        <p:nvSpPr>
          <p:cNvPr id="73" name="Shape 73"/>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p:spPr>
      </p:sp>
      <p:sp>
        <p:nvSpPr>
          <p:cNvPr id="74" name="Shape 74"/>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8" name="Shape 78"/>
        <p:cNvGrpSpPr/>
        <p:nvPr/>
      </p:nvGrpSpPr>
      <p:grpSpPr>
        <a:xfrm>
          <a:off x="0" y="0"/>
          <a:ext cx="0" cy="0"/>
          <a:chOff x="0" y="0"/>
          <a:chExt cx="0" cy="0"/>
        </a:xfrm>
      </p:grpSpPr>
      <p:sp>
        <p:nvSpPr>
          <p:cNvPr id="79" name="Shape 79"/>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p:spPr>
      </p:sp>
      <p:sp>
        <p:nvSpPr>
          <p:cNvPr id="80" name="Shape 80"/>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4" name="Shape 84"/>
        <p:cNvGrpSpPr/>
        <p:nvPr/>
      </p:nvGrpSpPr>
      <p:grpSpPr>
        <a:xfrm>
          <a:off x="0" y="0"/>
          <a:ext cx="0" cy="0"/>
          <a:chOff x="0" y="0"/>
          <a:chExt cx="0" cy="0"/>
        </a:xfrm>
      </p:grpSpPr>
      <p:sp>
        <p:nvSpPr>
          <p:cNvPr id="85" name="Shape 85"/>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p:spPr>
      </p:sp>
      <p:sp>
        <p:nvSpPr>
          <p:cNvPr id="86" name="Shape 86"/>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slideLayouts/_rels/slideLayout.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slideLayout.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9" name="Shape 9"/>
        <p:cNvGrpSpPr/>
        <p:nvPr/>
      </p:nvGrpSpPr>
      <p:grpSpPr>
        <a:xfrm>
          <a:off x="0" y="0"/>
          <a:ext cx="0" cy="0"/>
          <a:chOff x="0" y="0"/>
          <a:chExt cx="0" cy="0"/>
        </a:xfrm>
      </p:grpSpPr>
      <p:sp>
        <p:nvSpPr>
          <p:cNvPr id="10" name="Shape 10"/>
          <p:cNvSpPr txBox="1"/>
          <p:nvPr>
            <p:ph idx="1" type="subTitle"/>
          </p:nvPr>
        </p:nvSpPr>
        <p:spPr>
          <a:xfrm>
            <a:off x="685800" y="2840053"/>
            <a:ext cx="7772400" cy="784799"/>
          </a:xfrm>
          <a:prstGeom prst="rect">
            <a:avLst/>
          </a:prstGeom>
        </p:spPr>
        <p:txBody>
          <a:bodyPr anchorCtr="0" anchor="t" bIns="91425" lIns="91425" rIns="91425" tIns="91425"/>
          <a:lstStyle>
            <a:lvl1pPr lvl="0" algn="ctr">
              <a:spcBef>
                <a:spcPts val="0"/>
              </a:spcBef>
              <a:buClr>
                <a:schemeClr val="dk2"/>
              </a:buClr>
              <a:buNone/>
              <a:defRPr>
                <a:solidFill>
                  <a:schemeClr val="dk2"/>
                </a:solidFill>
              </a:defRPr>
            </a:lvl1pPr>
            <a:lvl2pPr lvl="1" algn="ctr">
              <a:spcBef>
                <a:spcPts val="0"/>
              </a:spcBef>
              <a:buClr>
                <a:schemeClr val="dk2"/>
              </a:buClr>
              <a:buSzPct val="100000"/>
              <a:buNone/>
              <a:defRPr sz="3000">
                <a:solidFill>
                  <a:schemeClr val="dk2"/>
                </a:solidFill>
              </a:defRPr>
            </a:lvl2pPr>
            <a:lvl3pPr lvl="2" algn="ctr">
              <a:spcBef>
                <a:spcPts val="0"/>
              </a:spcBef>
              <a:buClr>
                <a:schemeClr val="dk2"/>
              </a:buClr>
              <a:buSzPct val="100000"/>
              <a:buNone/>
              <a:defRPr sz="3000">
                <a:solidFill>
                  <a:schemeClr val="dk2"/>
                </a:solidFill>
              </a:defRPr>
            </a:lvl3pPr>
            <a:lvl4pPr lvl="3" algn="ctr">
              <a:spcBef>
                <a:spcPts val="0"/>
              </a:spcBef>
              <a:buClr>
                <a:schemeClr val="dk2"/>
              </a:buClr>
              <a:buSzPct val="100000"/>
              <a:buNone/>
              <a:defRPr sz="3000">
                <a:solidFill>
                  <a:schemeClr val="dk2"/>
                </a:solidFill>
              </a:defRPr>
            </a:lvl4pPr>
            <a:lvl5pPr lvl="4" algn="ctr">
              <a:spcBef>
                <a:spcPts val="0"/>
              </a:spcBef>
              <a:buClr>
                <a:schemeClr val="dk2"/>
              </a:buClr>
              <a:buSzPct val="100000"/>
              <a:buNone/>
              <a:defRPr sz="3000">
                <a:solidFill>
                  <a:schemeClr val="dk2"/>
                </a:solidFill>
              </a:defRPr>
            </a:lvl5pPr>
            <a:lvl6pPr lvl="5" algn="ctr">
              <a:spcBef>
                <a:spcPts val="0"/>
              </a:spcBef>
              <a:buClr>
                <a:schemeClr val="dk2"/>
              </a:buClr>
              <a:buSzPct val="100000"/>
              <a:buNone/>
              <a:defRPr sz="3000">
                <a:solidFill>
                  <a:schemeClr val="dk2"/>
                </a:solidFill>
              </a:defRPr>
            </a:lvl6pPr>
            <a:lvl7pPr lvl="6" algn="ctr">
              <a:spcBef>
                <a:spcPts val="0"/>
              </a:spcBef>
              <a:buClr>
                <a:schemeClr val="dk2"/>
              </a:buClr>
              <a:buSzPct val="100000"/>
              <a:buNone/>
              <a:defRPr sz="3000">
                <a:solidFill>
                  <a:schemeClr val="dk2"/>
                </a:solidFill>
              </a:defRPr>
            </a:lvl7pPr>
            <a:lvl8pPr lvl="7" algn="ctr">
              <a:spcBef>
                <a:spcPts val="0"/>
              </a:spcBef>
              <a:buClr>
                <a:schemeClr val="dk2"/>
              </a:buClr>
              <a:buSzPct val="100000"/>
              <a:buNone/>
              <a:defRPr sz="3000">
                <a:solidFill>
                  <a:schemeClr val="dk2"/>
                </a:solidFill>
              </a:defRPr>
            </a:lvl8pPr>
            <a:lvl9pPr lvl="8" algn="ctr">
              <a:spcBef>
                <a:spcPts val="0"/>
              </a:spcBef>
              <a:buClr>
                <a:schemeClr val="dk2"/>
              </a:buClr>
              <a:buSzPct val="100000"/>
              <a:buNone/>
              <a:defRPr sz="3000">
                <a:solidFill>
                  <a:schemeClr val="dk2"/>
                </a:solidFill>
              </a:defRPr>
            </a:lvl9pPr>
          </a:lstStyle>
          <a:p/>
        </p:txBody>
      </p:sp>
      <p:sp>
        <p:nvSpPr>
          <p:cNvPr id="11" name="Shape 11"/>
          <p:cNvSpPr txBox="1"/>
          <p:nvPr>
            <p:ph type="ctrTitle"/>
          </p:nvPr>
        </p:nvSpPr>
        <p:spPr>
          <a:xfrm>
            <a:off x="685800" y="1583342"/>
            <a:ext cx="7772400" cy="1159799"/>
          </a:xfrm>
          <a:prstGeom prst="rect">
            <a:avLst/>
          </a:prstGeom>
        </p:spPr>
        <p:txBody>
          <a:bodyPr anchorCtr="0" anchor="b" bIns="91425" lIns="91425" rIns="91425" tIns="91425"/>
          <a:lstStyle>
            <a:lvl1pPr lvl="0" algn="ctr">
              <a:spcBef>
                <a:spcPts val="0"/>
              </a:spcBef>
              <a:buSzPct val="100000"/>
              <a:defRPr sz="4800"/>
            </a:lvl1pPr>
            <a:lvl2pPr lvl="1" algn="ctr">
              <a:spcBef>
                <a:spcPts val="0"/>
              </a:spcBef>
              <a:buSzPct val="100000"/>
              <a:defRPr sz="4800"/>
            </a:lvl2pPr>
            <a:lvl3pPr lvl="2" algn="ctr">
              <a:spcBef>
                <a:spcPts val="0"/>
              </a:spcBef>
              <a:buSzPct val="100000"/>
              <a:defRPr sz="4800"/>
            </a:lvl3pPr>
            <a:lvl4pPr lvl="3" algn="ctr">
              <a:spcBef>
                <a:spcPts val="0"/>
              </a:spcBef>
              <a:buSzPct val="100000"/>
              <a:defRPr sz="4800"/>
            </a:lvl4pPr>
            <a:lvl5pPr lvl="4" algn="ctr">
              <a:spcBef>
                <a:spcPts val="0"/>
              </a:spcBef>
              <a:buSzPct val="100000"/>
              <a:defRPr sz="4800"/>
            </a:lvl5pPr>
            <a:lvl6pPr lvl="5" algn="ctr">
              <a:spcBef>
                <a:spcPts val="0"/>
              </a:spcBef>
              <a:buSzPct val="100000"/>
              <a:defRPr sz="4800"/>
            </a:lvl6pPr>
            <a:lvl7pPr lvl="6" algn="ctr">
              <a:spcBef>
                <a:spcPts val="0"/>
              </a:spcBef>
              <a:buSzPct val="100000"/>
              <a:defRPr sz="4800"/>
            </a:lvl7pPr>
            <a:lvl8pPr lvl="7" algn="ctr">
              <a:spcBef>
                <a:spcPts val="0"/>
              </a:spcBef>
              <a:buSzPct val="100000"/>
              <a:defRPr sz="4800"/>
            </a:lvl8pPr>
            <a:lvl9pPr lvl="8" algn="ctr">
              <a:spcBef>
                <a:spcPts val="0"/>
              </a:spcBef>
              <a:buSzPct val="100000"/>
              <a:defRPr sz="4800"/>
            </a:lvl9pPr>
          </a:lstStyle>
          <a:p/>
        </p:txBody>
      </p:sp>
      <p:sp>
        <p:nvSpPr>
          <p:cNvPr id="12" name="Shape 12"/>
          <p:cNvSpPr txBox="1"/>
          <p:nvPr>
            <p:ph idx="12" type="sldNum"/>
          </p:nvPr>
        </p:nvSpPr>
        <p:spPr>
          <a:xfrm>
            <a:off x="8556791" y="4749850"/>
            <a:ext cx="548699"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x">
  <p:cSld name="Title and body">
    <p:spTree>
      <p:nvGrpSpPr>
        <p:cNvPr id="13" name="Shape 13"/>
        <p:cNvGrpSpPr/>
        <p:nvPr/>
      </p:nvGrpSpPr>
      <p:grpSpPr>
        <a:xfrm>
          <a:off x="0" y="0"/>
          <a:ext cx="0" cy="0"/>
          <a:chOff x="0" y="0"/>
          <a:chExt cx="0" cy="0"/>
        </a:xfrm>
      </p:grpSpPr>
      <p:sp>
        <p:nvSpPr>
          <p:cNvPr id="14" name="Shape 14"/>
          <p:cNvSpPr txBox="1"/>
          <p:nvPr>
            <p:ph type="title"/>
          </p:nvPr>
        </p:nvSpPr>
        <p:spPr>
          <a:xfrm>
            <a:off x="457200" y="205978"/>
            <a:ext cx="8229600" cy="857400"/>
          </a:xfrm>
          <a:prstGeom prst="rect">
            <a:avLst/>
          </a:prstGeom>
        </p:spPr>
        <p:txBody>
          <a:bodyPr anchorCtr="0" anchor="b"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15" name="Shape 15"/>
          <p:cNvSpPr txBox="1"/>
          <p:nvPr>
            <p:ph idx="1" type="body"/>
          </p:nvPr>
        </p:nvSpPr>
        <p:spPr>
          <a:xfrm>
            <a:off x="457200" y="1200150"/>
            <a:ext cx="8229600" cy="3725699"/>
          </a:xfrm>
          <a:prstGeom prst="rect">
            <a:avLst/>
          </a:prstGeom>
        </p:spPr>
        <p:txBody>
          <a:bodyPr anchorCtr="0" anchor="t"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16" name="Shape 16"/>
          <p:cNvSpPr txBox="1"/>
          <p:nvPr>
            <p:ph idx="12" type="sldNum"/>
          </p:nvPr>
        </p:nvSpPr>
        <p:spPr>
          <a:xfrm>
            <a:off x="8556791" y="4749850"/>
            <a:ext cx="548699"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ColTx">
  <p:cSld name="Title and two columns">
    <p:spTree>
      <p:nvGrpSpPr>
        <p:cNvPr id="17" name="Shape 17"/>
        <p:cNvGrpSpPr/>
        <p:nvPr/>
      </p:nvGrpSpPr>
      <p:grpSpPr>
        <a:xfrm>
          <a:off x="0" y="0"/>
          <a:ext cx="0" cy="0"/>
          <a:chOff x="0" y="0"/>
          <a:chExt cx="0" cy="0"/>
        </a:xfrm>
      </p:grpSpPr>
      <p:sp>
        <p:nvSpPr>
          <p:cNvPr id="18" name="Shape 18"/>
          <p:cNvSpPr txBox="1"/>
          <p:nvPr>
            <p:ph type="title"/>
          </p:nvPr>
        </p:nvSpPr>
        <p:spPr>
          <a:xfrm>
            <a:off x="457200" y="205978"/>
            <a:ext cx="8229600" cy="857400"/>
          </a:xfrm>
          <a:prstGeom prst="rect">
            <a:avLst/>
          </a:prstGeom>
        </p:spPr>
        <p:txBody>
          <a:bodyPr anchorCtr="0" anchor="b"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19" name="Shape 19"/>
          <p:cNvSpPr txBox="1"/>
          <p:nvPr>
            <p:ph idx="1" type="body"/>
          </p:nvPr>
        </p:nvSpPr>
        <p:spPr>
          <a:xfrm>
            <a:off x="457200" y="1200150"/>
            <a:ext cx="3994500" cy="3725699"/>
          </a:xfrm>
          <a:prstGeom prst="rect">
            <a:avLst/>
          </a:prstGeom>
        </p:spPr>
        <p:txBody>
          <a:bodyPr anchorCtr="0" anchor="t"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20" name="Shape 20"/>
          <p:cNvSpPr txBox="1"/>
          <p:nvPr>
            <p:ph idx="2" type="body"/>
          </p:nvPr>
        </p:nvSpPr>
        <p:spPr>
          <a:xfrm>
            <a:off x="4692273" y="1200150"/>
            <a:ext cx="3994500" cy="3725699"/>
          </a:xfrm>
          <a:prstGeom prst="rect">
            <a:avLst/>
          </a:prstGeom>
        </p:spPr>
        <p:txBody>
          <a:bodyPr anchorCtr="0" anchor="t"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21" name="Shape 21"/>
          <p:cNvSpPr txBox="1"/>
          <p:nvPr>
            <p:ph idx="12" type="sldNum"/>
          </p:nvPr>
        </p:nvSpPr>
        <p:spPr>
          <a:xfrm>
            <a:off x="8556791" y="4749850"/>
            <a:ext cx="548699"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22" name="Shape 22"/>
        <p:cNvGrpSpPr/>
        <p:nvPr/>
      </p:nvGrpSpPr>
      <p:grpSpPr>
        <a:xfrm>
          <a:off x="0" y="0"/>
          <a:ext cx="0" cy="0"/>
          <a:chOff x="0" y="0"/>
          <a:chExt cx="0" cy="0"/>
        </a:xfrm>
      </p:grpSpPr>
      <p:sp>
        <p:nvSpPr>
          <p:cNvPr id="23" name="Shape 23"/>
          <p:cNvSpPr txBox="1"/>
          <p:nvPr>
            <p:ph type="title"/>
          </p:nvPr>
        </p:nvSpPr>
        <p:spPr>
          <a:xfrm>
            <a:off x="457200" y="205978"/>
            <a:ext cx="8229600" cy="857400"/>
          </a:xfrm>
          <a:prstGeom prst="rect">
            <a:avLst/>
          </a:prstGeom>
        </p:spPr>
        <p:txBody>
          <a:bodyPr anchorCtr="0" anchor="b"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24" name="Shape 24"/>
          <p:cNvSpPr txBox="1"/>
          <p:nvPr>
            <p:ph idx="12" type="sldNum"/>
          </p:nvPr>
        </p:nvSpPr>
        <p:spPr>
          <a:xfrm>
            <a:off x="8556791" y="4749850"/>
            <a:ext cx="548699"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Caption">
    <p:spTree>
      <p:nvGrpSpPr>
        <p:cNvPr id="25" name="Shape 25"/>
        <p:cNvGrpSpPr/>
        <p:nvPr/>
      </p:nvGrpSpPr>
      <p:grpSpPr>
        <a:xfrm>
          <a:off x="0" y="0"/>
          <a:ext cx="0" cy="0"/>
          <a:chOff x="0" y="0"/>
          <a:chExt cx="0" cy="0"/>
        </a:xfrm>
      </p:grpSpPr>
      <p:sp>
        <p:nvSpPr>
          <p:cNvPr id="26" name="Shape 26"/>
          <p:cNvSpPr txBox="1"/>
          <p:nvPr>
            <p:ph idx="1" type="body"/>
          </p:nvPr>
        </p:nvSpPr>
        <p:spPr>
          <a:xfrm>
            <a:off x="457200" y="4406309"/>
            <a:ext cx="8229600" cy="519599"/>
          </a:xfrm>
          <a:prstGeom prst="rect">
            <a:avLst/>
          </a:prstGeom>
        </p:spPr>
        <p:txBody>
          <a:bodyPr anchorCtr="0" anchor="t" bIns="91425" lIns="91425" rIns="91425" tIns="91425"/>
          <a:lstStyle>
            <a:lvl1pPr lvl="0" algn="ctr">
              <a:spcBef>
                <a:spcPts val="0"/>
              </a:spcBef>
              <a:buClr>
                <a:schemeClr val="dk1"/>
              </a:buClr>
              <a:buSzPct val="100000"/>
              <a:buNone/>
              <a:defRPr sz="1800">
                <a:solidFill>
                  <a:schemeClr val="dk1"/>
                </a:solidFill>
              </a:defRPr>
            </a:lvl1pPr>
          </a:lstStyle>
          <a:p/>
        </p:txBody>
      </p:sp>
      <p:sp>
        <p:nvSpPr>
          <p:cNvPr id="27" name="Shape 27"/>
          <p:cNvSpPr txBox="1"/>
          <p:nvPr>
            <p:ph idx="12" type="sldNum"/>
          </p:nvPr>
        </p:nvSpPr>
        <p:spPr>
          <a:xfrm>
            <a:off x="8556791" y="4749850"/>
            <a:ext cx="548699"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28" name="Shape 28"/>
        <p:cNvGrpSpPr/>
        <p:nvPr/>
      </p:nvGrpSpPr>
      <p:grpSpPr>
        <a:xfrm>
          <a:off x="0" y="0"/>
          <a:ext cx="0" cy="0"/>
          <a:chOff x="0" y="0"/>
          <a:chExt cx="0" cy="0"/>
        </a:xfrm>
      </p:grpSpPr>
      <p:sp>
        <p:nvSpPr>
          <p:cNvPr id="29" name="Shape 29"/>
          <p:cNvSpPr txBox="1"/>
          <p:nvPr>
            <p:ph idx="12" type="sldNum"/>
          </p:nvPr>
        </p:nvSpPr>
        <p:spPr>
          <a:xfrm>
            <a:off x="8556791" y="4749850"/>
            <a:ext cx="548699"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Masters/_rels/slideMaster.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theme" Target="../theme/theme1.xml"/></Relationships>
</file>

<file path=ppt/slideMasters/slideMaster.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gradFill>
          <a:gsLst>
            <a:gs pos="0">
              <a:schemeClr val="lt1"/>
            </a:gs>
            <a:gs pos="30000">
              <a:schemeClr val="lt1"/>
            </a:gs>
            <a:gs pos="100000">
              <a:schemeClr val="lt2"/>
            </a:gs>
          </a:gsLst>
          <a:path path="circle">
            <a:fillToRect b="50%" l="50%" r="50%" t="50%"/>
          </a:path>
          <a:tileRect/>
        </a:gradFill>
      </p:bgPr>
    </p:bg>
    <p:spTree>
      <p:nvGrpSpPr>
        <p:cNvPr id="5" name="Shape 5"/>
        <p:cNvGrpSpPr/>
        <p:nvPr/>
      </p:nvGrpSpPr>
      <p:grpSpPr>
        <a:xfrm>
          <a:off x="0" y="0"/>
          <a:ext cx="0" cy="0"/>
          <a:chOff x="0" y="0"/>
          <a:chExt cx="0" cy="0"/>
        </a:xfrm>
      </p:grpSpPr>
      <p:sp>
        <p:nvSpPr>
          <p:cNvPr id="6" name="Shape 6"/>
          <p:cNvSpPr txBox="1"/>
          <p:nvPr>
            <p:ph type="title"/>
          </p:nvPr>
        </p:nvSpPr>
        <p:spPr>
          <a:xfrm>
            <a:off x="457200" y="205978"/>
            <a:ext cx="8229600" cy="857400"/>
          </a:xfrm>
          <a:prstGeom prst="rect">
            <a:avLst/>
          </a:prstGeom>
          <a:noFill/>
          <a:ln>
            <a:noFill/>
          </a:ln>
        </p:spPr>
        <p:txBody>
          <a:bodyPr anchorCtr="0" anchor="b" bIns="91425" lIns="91425" rIns="91425" tIns="91425"/>
          <a:lstStyle>
            <a:lvl1pPr lvl="0">
              <a:spcBef>
                <a:spcPts val="0"/>
              </a:spcBef>
              <a:buClr>
                <a:schemeClr val="dk1"/>
              </a:buClr>
              <a:buSzPct val="100000"/>
              <a:buNone/>
              <a:defRPr b="1" sz="3600">
                <a:solidFill>
                  <a:schemeClr val="dk1"/>
                </a:solidFill>
              </a:defRPr>
            </a:lvl1pPr>
            <a:lvl2pPr lvl="1">
              <a:spcBef>
                <a:spcPts val="0"/>
              </a:spcBef>
              <a:buClr>
                <a:schemeClr val="dk1"/>
              </a:buClr>
              <a:buSzPct val="100000"/>
              <a:buNone/>
              <a:defRPr b="1" sz="3600">
                <a:solidFill>
                  <a:schemeClr val="dk1"/>
                </a:solidFill>
              </a:defRPr>
            </a:lvl2pPr>
            <a:lvl3pPr lvl="2">
              <a:spcBef>
                <a:spcPts val="0"/>
              </a:spcBef>
              <a:buClr>
                <a:schemeClr val="dk1"/>
              </a:buClr>
              <a:buSzPct val="100000"/>
              <a:buNone/>
              <a:defRPr b="1" sz="3600">
                <a:solidFill>
                  <a:schemeClr val="dk1"/>
                </a:solidFill>
              </a:defRPr>
            </a:lvl3pPr>
            <a:lvl4pPr lvl="3">
              <a:spcBef>
                <a:spcPts val="0"/>
              </a:spcBef>
              <a:buClr>
                <a:schemeClr val="dk1"/>
              </a:buClr>
              <a:buSzPct val="100000"/>
              <a:buNone/>
              <a:defRPr b="1" sz="3600">
                <a:solidFill>
                  <a:schemeClr val="dk1"/>
                </a:solidFill>
              </a:defRPr>
            </a:lvl4pPr>
            <a:lvl5pPr lvl="4">
              <a:spcBef>
                <a:spcPts val="0"/>
              </a:spcBef>
              <a:buClr>
                <a:schemeClr val="dk1"/>
              </a:buClr>
              <a:buSzPct val="100000"/>
              <a:buNone/>
              <a:defRPr b="1" sz="3600">
                <a:solidFill>
                  <a:schemeClr val="dk1"/>
                </a:solidFill>
              </a:defRPr>
            </a:lvl5pPr>
            <a:lvl6pPr lvl="5">
              <a:spcBef>
                <a:spcPts val="0"/>
              </a:spcBef>
              <a:buClr>
                <a:schemeClr val="dk1"/>
              </a:buClr>
              <a:buSzPct val="100000"/>
              <a:buNone/>
              <a:defRPr b="1" sz="3600">
                <a:solidFill>
                  <a:schemeClr val="dk1"/>
                </a:solidFill>
              </a:defRPr>
            </a:lvl6pPr>
            <a:lvl7pPr lvl="6">
              <a:spcBef>
                <a:spcPts val="0"/>
              </a:spcBef>
              <a:buClr>
                <a:schemeClr val="dk1"/>
              </a:buClr>
              <a:buSzPct val="100000"/>
              <a:buNone/>
              <a:defRPr b="1" sz="3600">
                <a:solidFill>
                  <a:schemeClr val="dk1"/>
                </a:solidFill>
              </a:defRPr>
            </a:lvl7pPr>
            <a:lvl8pPr lvl="7">
              <a:spcBef>
                <a:spcPts val="0"/>
              </a:spcBef>
              <a:buClr>
                <a:schemeClr val="dk1"/>
              </a:buClr>
              <a:buSzPct val="100000"/>
              <a:buNone/>
              <a:defRPr b="1" sz="3600">
                <a:solidFill>
                  <a:schemeClr val="dk1"/>
                </a:solidFill>
              </a:defRPr>
            </a:lvl8pPr>
            <a:lvl9pPr lvl="8">
              <a:spcBef>
                <a:spcPts val="0"/>
              </a:spcBef>
              <a:buClr>
                <a:schemeClr val="dk1"/>
              </a:buClr>
              <a:buSzPct val="100000"/>
              <a:buNone/>
              <a:defRPr b="1" sz="3600">
                <a:solidFill>
                  <a:schemeClr val="dk1"/>
                </a:solidFill>
              </a:defRPr>
            </a:lvl9pPr>
          </a:lstStyle>
          <a:p/>
        </p:txBody>
      </p:sp>
      <p:sp>
        <p:nvSpPr>
          <p:cNvPr id="7" name="Shape 7"/>
          <p:cNvSpPr txBox="1"/>
          <p:nvPr>
            <p:ph idx="1" type="body"/>
          </p:nvPr>
        </p:nvSpPr>
        <p:spPr>
          <a:xfrm>
            <a:off x="457200" y="1200150"/>
            <a:ext cx="8229600" cy="3725699"/>
          </a:xfrm>
          <a:prstGeom prst="rect">
            <a:avLst/>
          </a:prstGeom>
          <a:noFill/>
          <a:ln>
            <a:noFill/>
          </a:ln>
        </p:spPr>
        <p:txBody>
          <a:bodyPr anchorCtr="0" anchor="t" bIns="91425" lIns="91425" rIns="91425" tIns="91425"/>
          <a:lstStyle>
            <a:lvl1pPr lvl="0">
              <a:spcBef>
                <a:spcPts val="600"/>
              </a:spcBef>
              <a:buSzPct val="100000"/>
              <a:defRPr sz="3000"/>
            </a:lvl1pPr>
            <a:lvl2pPr lvl="1">
              <a:spcBef>
                <a:spcPts val="480"/>
              </a:spcBef>
              <a:buSzPct val="100000"/>
              <a:defRPr sz="2400"/>
            </a:lvl2pPr>
            <a:lvl3pPr lvl="2">
              <a:spcBef>
                <a:spcPts val="480"/>
              </a:spcBef>
              <a:buSzPct val="100000"/>
              <a:defRPr sz="2400"/>
            </a:lvl3pPr>
            <a:lvl4pPr lvl="3">
              <a:spcBef>
                <a:spcPts val="360"/>
              </a:spcBef>
              <a:buSzPct val="100000"/>
              <a:defRPr sz="1800"/>
            </a:lvl4pPr>
            <a:lvl5pPr lvl="4">
              <a:spcBef>
                <a:spcPts val="360"/>
              </a:spcBef>
              <a:buSzPct val="100000"/>
              <a:defRPr sz="1800"/>
            </a:lvl5pPr>
            <a:lvl6pPr lvl="5">
              <a:spcBef>
                <a:spcPts val="360"/>
              </a:spcBef>
              <a:buSzPct val="100000"/>
              <a:defRPr sz="1800"/>
            </a:lvl6pPr>
            <a:lvl7pPr lvl="6">
              <a:spcBef>
                <a:spcPts val="360"/>
              </a:spcBef>
              <a:buSzPct val="100000"/>
              <a:defRPr sz="1800"/>
            </a:lvl7pPr>
            <a:lvl8pPr lvl="7">
              <a:spcBef>
                <a:spcPts val="360"/>
              </a:spcBef>
              <a:buSzPct val="100000"/>
              <a:defRPr sz="1800"/>
            </a:lvl8pPr>
            <a:lvl9pPr lvl="8">
              <a:spcBef>
                <a:spcPts val="360"/>
              </a:spcBef>
              <a:buSzPct val="100000"/>
              <a:defRPr sz="1800"/>
            </a:lvl9pPr>
          </a:lstStyle>
          <a:p/>
        </p:txBody>
      </p:sp>
      <p:sp>
        <p:nvSpPr>
          <p:cNvPr id="8" name="Shape 8"/>
          <p:cNvSpPr txBox="1"/>
          <p:nvPr>
            <p:ph idx="12" type="sldNum"/>
          </p:nvPr>
        </p:nvSpPr>
        <p:spPr>
          <a:xfrm>
            <a:off x="8556791" y="4749850"/>
            <a:ext cx="548699" cy="393600"/>
          </a:xfrm>
          <a:prstGeom prst="rect">
            <a:avLst/>
          </a:prstGeom>
          <a:noFill/>
          <a:ln>
            <a:noFill/>
          </a:ln>
        </p:spPr>
        <p:txBody>
          <a:bodyPr anchorCtr="0" anchor="ctr" bIns="91425" lIns="91425" rIns="91425" tIns="91425">
            <a:noAutofit/>
          </a:bodyPr>
          <a:lstStyle/>
          <a:p>
            <a:pPr lvl="0" algn="r">
              <a:spcBef>
                <a:spcPts val="0"/>
              </a:spcBef>
              <a:buNone/>
            </a:pPr>
            <a:fld id="{00000000-1234-1234-1234-123412341234}" type="slidenum">
              <a:rPr lang="en" sz="1300">
                <a:solidFill>
                  <a:schemeClr val="dk1"/>
                </a:solidFill>
              </a:rPr>
              <a:t>‹#›</a:t>
            </a:fld>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otherStyle>
  </p:txStyles>
</p:sldMaster>
</file>

<file path=ppt/slides/_rels/slide.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xml"/><Relationship Id="rId3" Type="http://schemas.openxmlformats.org/officeDocument/2006/relationships/image" Target="../media/image00.jpg"/></Relationships>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3" name="Shape 33"/>
        <p:cNvGrpSpPr/>
        <p:nvPr/>
      </p:nvGrpSpPr>
      <p:grpSpPr>
        <a:xfrm>
          <a:off x="0" y="0"/>
          <a:ext cx="0" cy="0"/>
          <a:chOff x="0" y="0"/>
          <a:chExt cx="0" cy="0"/>
        </a:xfrm>
      </p:grpSpPr>
      <p:sp>
        <p:nvSpPr>
          <p:cNvPr id="34" name="Shape 34"/>
          <p:cNvSpPr txBox="1"/>
          <p:nvPr/>
        </p:nvSpPr>
        <p:spPr>
          <a:xfrm>
            <a:off x="888900" y="3557575"/>
            <a:ext cx="7366199" cy="1813199"/>
          </a:xfrm>
          <a:prstGeom prst="rect">
            <a:avLst/>
          </a:prstGeom>
          <a:noFill/>
          <a:ln>
            <a:noFill/>
          </a:ln>
        </p:spPr>
        <p:txBody>
          <a:bodyPr anchorCtr="0" anchor="t" bIns="91425" lIns="91425" rIns="91425" tIns="91425">
            <a:noAutofit/>
          </a:bodyPr>
          <a:lstStyle/>
          <a:p>
            <a:pPr lvl="0" rtl="0" algn="ctr">
              <a:spcBef>
                <a:spcPts val="0"/>
              </a:spcBef>
              <a:buNone/>
            </a:pPr>
            <a:r>
              <a:rPr b="1" lang="en" sz="3000">
                <a:latin typeface="Open Sans"/>
                <a:ea typeface="Open Sans"/>
                <a:cs typeface="Open Sans"/>
                <a:sym typeface="Open Sans"/>
              </a:rPr>
              <a:t>20 Tips </a:t>
            </a:r>
          </a:p>
          <a:p>
            <a:pPr lvl="0" rtl="0" algn="ctr">
              <a:spcBef>
                <a:spcPts val="0"/>
              </a:spcBef>
              <a:buNone/>
            </a:pPr>
            <a:r>
              <a:rPr b="1" lang="en" sz="3000">
                <a:latin typeface="Open Sans"/>
                <a:ea typeface="Open Sans"/>
                <a:cs typeface="Open Sans"/>
                <a:sym typeface="Open Sans"/>
              </a:rPr>
              <a:t>For Developing A Winning Mindset</a:t>
            </a:r>
          </a:p>
        </p:txBody>
      </p:sp>
      <p:pic>
        <p:nvPicPr>
          <p:cNvPr id="35" name="Shape 35"/>
          <p:cNvPicPr preferRelativeResize="0"/>
          <p:nvPr/>
        </p:nvPicPr>
        <p:blipFill>
          <a:blip r:embed="rId3">
            <a:alphaModFix/>
          </a:blip>
          <a:stretch>
            <a:fillRect/>
          </a:stretch>
        </p:blipFill>
        <p:spPr>
          <a:xfrm>
            <a:off x="827037" y="677749"/>
            <a:ext cx="7489925" cy="2772425"/>
          </a:xfrm>
          <a:prstGeom prst="rect">
            <a:avLst/>
          </a:prstGeom>
          <a:noFill/>
          <a:ln>
            <a:noFill/>
          </a:ln>
        </p:spPr>
      </p:pic>
    </p:spTree>
  </p:cSld>
  <p:clrMapOvr>
    <a:masterClrMapping/>
  </p:clrMapOvr>
  <p:transition spd="slow">
    <p:cut/>
  </p:transition>
</p:sld>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9" name="Shape 39"/>
        <p:cNvGrpSpPr/>
        <p:nvPr/>
      </p:nvGrpSpPr>
      <p:grpSpPr>
        <a:xfrm>
          <a:off x="0" y="0"/>
          <a:ext cx="0" cy="0"/>
          <a:chOff x="0" y="0"/>
          <a:chExt cx="0" cy="0"/>
        </a:xfrm>
      </p:grpSpPr>
      <p:sp>
        <p:nvSpPr>
          <p:cNvPr id="40" name="Shape 40"/>
          <p:cNvSpPr txBox="1"/>
          <p:nvPr>
            <p:ph type="title"/>
          </p:nvPr>
        </p:nvSpPr>
        <p:spPr>
          <a:xfrm>
            <a:off x="457200" y="205978"/>
            <a:ext cx="8229600" cy="857400"/>
          </a:xfrm>
          <a:prstGeom prst="rect">
            <a:avLst/>
          </a:prstGeom>
        </p:spPr>
        <p:txBody>
          <a:bodyPr anchorCtr="0" anchor="b" bIns="91425" lIns="91425" rIns="91425" tIns="91425">
            <a:noAutofit/>
          </a:bodyPr>
          <a:lstStyle/>
          <a:p>
            <a:pPr lvl="0" algn="ctr">
              <a:spcBef>
                <a:spcPts val="0"/>
              </a:spcBef>
              <a:buNone/>
            </a:pPr>
            <a:r>
              <a:rPr lang="en"/>
              <a:t>Tip #1</a:t>
            </a:r>
          </a:p>
        </p:txBody>
      </p:sp>
      <p:sp>
        <p:nvSpPr>
          <p:cNvPr id="41" name="Shape 41"/>
          <p:cNvSpPr txBox="1"/>
          <p:nvPr>
            <p:ph idx="1" type="body"/>
          </p:nvPr>
        </p:nvSpPr>
        <p:spPr>
          <a:xfrm>
            <a:off x="457200" y="1200150"/>
            <a:ext cx="8229600" cy="3725699"/>
          </a:xfrm>
          <a:prstGeom prst="rect">
            <a:avLst/>
          </a:prstGeom>
        </p:spPr>
        <p:txBody>
          <a:bodyPr anchorCtr="0" anchor="t" bIns="91425" lIns="91425" rIns="91425" tIns="91425">
            <a:noAutofit/>
          </a:bodyPr>
          <a:lstStyle/>
          <a:p>
            <a:pPr lvl="0" rtl="0" algn="ctr">
              <a:spcBef>
                <a:spcPts val="0"/>
              </a:spcBef>
              <a:buClr>
                <a:schemeClr val="dk1"/>
              </a:buClr>
              <a:buSzPct val="36666"/>
              <a:buFont typeface="Arial"/>
              <a:buNone/>
            </a:pPr>
            <a:r>
              <a:rPr b="1" lang="en"/>
              <a:t>Write down your ideas.</a:t>
            </a:r>
          </a:p>
          <a:p>
            <a:pPr lvl="0" rtl="0" algn="ctr">
              <a:spcBef>
                <a:spcPts val="0"/>
              </a:spcBef>
              <a:buClr>
                <a:schemeClr val="dk1"/>
              </a:buClr>
              <a:buSzPct val="36666"/>
              <a:buFont typeface="Arial"/>
              <a:buNone/>
            </a:pPr>
            <a:r>
              <a:t/>
            </a:r>
            <a:endParaRPr b="1"/>
          </a:p>
          <a:p>
            <a:pPr lvl="0" rtl="0" algn="ctr">
              <a:spcBef>
                <a:spcPts val="0"/>
              </a:spcBef>
              <a:buClr>
                <a:schemeClr val="dk1"/>
              </a:buClr>
              <a:buSzPct val="36666"/>
              <a:buFont typeface="Arial"/>
              <a:buNone/>
            </a:pPr>
            <a:r>
              <a:rPr b="1" lang="en"/>
              <a:t>Whenever you get an idea, write it down so you don’t forget. It could mean huge rewards later.</a:t>
            </a:r>
          </a:p>
          <a:p>
            <a:pPr lvl="0" rtl="0" algn="ctr">
              <a:spcBef>
                <a:spcPts val="0"/>
              </a:spcBef>
              <a:buClr>
                <a:schemeClr val="dk1"/>
              </a:buClr>
              <a:buSzPct val="36666"/>
              <a:buFont typeface="Arial"/>
              <a:buNone/>
            </a:pPr>
            <a:r>
              <a:t/>
            </a:r>
            <a:endParaRPr b="1"/>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3" name="Shape 93"/>
        <p:cNvGrpSpPr/>
        <p:nvPr/>
      </p:nvGrpSpPr>
      <p:grpSpPr>
        <a:xfrm>
          <a:off x="0" y="0"/>
          <a:ext cx="0" cy="0"/>
          <a:chOff x="0" y="0"/>
          <a:chExt cx="0" cy="0"/>
        </a:xfrm>
      </p:grpSpPr>
      <p:sp>
        <p:nvSpPr>
          <p:cNvPr id="94" name="Shape 94"/>
          <p:cNvSpPr txBox="1"/>
          <p:nvPr>
            <p:ph type="title"/>
          </p:nvPr>
        </p:nvSpPr>
        <p:spPr>
          <a:xfrm>
            <a:off x="457200" y="205978"/>
            <a:ext cx="8229600" cy="857400"/>
          </a:xfrm>
          <a:prstGeom prst="rect">
            <a:avLst/>
          </a:prstGeom>
        </p:spPr>
        <p:txBody>
          <a:bodyPr anchorCtr="0" anchor="b" bIns="91425" lIns="91425" rIns="91425" tIns="91425">
            <a:noAutofit/>
          </a:bodyPr>
          <a:lstStyle/>
          <a:p>
            <a:pPr lvl="0" rtl="0" algn="ctr">
              <a:spcBef>
                <a:spcPts val="0"/>
              </a:spcBef>
              <a:buNone/>
            </a:pPr>
            <a:r>
              <a:rPr lang="en"/>
              <a:t>Tip #10</a:t>
            </a:r>
          </a:p>
        </p:txBody>
      </p:sp>
      <p:sp>
        <p:nvSpPr>
          <p:cNvPr id="95" name="Shape 95"/>
          <p:cNvSpPr txBox="1"/>
          <p:nvPr>
            <p:ph idx="1" type="body"/>
          </p:nvPr>
        </p:nvSpPr>
        <p:spPr>
          <a:xfrm>
            <a:off x="457200" y="1200150"/>
            <a:ext cx="8229600" cy="3725699"/>
          </a:xfrm>
          <a:prstGeom prst="rect">
            <a:avLst/>
          </a:prstGeom>
        </p:spPr>
        <p:txBody>
          <a:bodyPr anchorCtr="0" anchor="t" bIns="91425" lIns="91425" rIns="91425" tIns="91425">
            <a:noAutofit/>
          </a:bodyPr>
          <a:lstStyle/>
          <a:p>
            <a:pPr lvl="0" rtl="0" algn="ctr">
              <a:spcBef>
                <a:spcPts val="0"/>
              </a:spcBef>
              <a:buClr>
                <a:schemeClr val="dk1"/>
              </a:buClr>
              <a:buSzPct val="36666"/>
              <a:buFont typeface="Arial"/>
              <a:buNone/>
            </a:pPr>
            <a:r>
              <a:rPr b="1" lang="en"/>
              <a:t>Be humble.</a:t>
            </a:r>
          </a:p>
          <a:p>
            <a:pPr lvl="0" rtl="0" algn="ctr">
              <a:spcBef>
                <a:spcPts val="0"/>
              </a:spcBef>
              <a:buClr>
                <a:schemeClr val="dk1"/>
              </a:buClr>
              <a:buSzPct val="36666"/>
              <a:buFont typeface="Arial"/>
              <a:buNone/>
            </a:pPr>
            <a:r>
              <a:t/>
            </a:r>
            <a:endParaRPr b="1"/>
          </a:p>
          <a:p>
            <a:pPr lvl="0" rtl="0" algn="ctr">
              <a:spcBef>
                <a:spcPts val="0"/>
              </a:spcBef>
              <a:buClr>
                <a:schemeClr val="dk1"/>
              </a:buClr>
              <a:buSzPct val="36666"/>
              <a:buFont typeface="Arial"/>
              <a:buNone/>
            </a:pPr>
            <a:r>
              <a:rPr b="1" lang="en"/>
              <a:t>Remember, no matter how much success you attain, you got to where you are with the help of other people.</a:t>
            </a:r>
          </a:p>
          <a:p>
            <a:pPr lvl="0" rtl="0" algn="ctr">
              <a:spcBef>
                <a:spcPts val="0"/>
              </a:spcBef>
              <a:buNone/>
            </a:pPr>
            <a:r>
              <a:t/>
            </a:r>
            <a:endParaRPr b="1"/>
          </a:p>
        </p:txBody>
      </p:sp>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9" name="Shape 99"/>
        <p:cNvGrpSpPr/>
        <p:nvPr/>
      </p:nvGrpSpPr>
      <p:grpSpPr>
        <a:xfrm>
          <a:off x="0" y="0"/>
          <a:ext cx="0" cy="0"/>
          <a:chOff x="0" y="0"/>
          <a:chExt cx="0" cy="0"/>
        </a:xfrm>
      </p:grpSpPr>
      <p:sp>
        <p:nvSpPr>
          <p:cNvPr id="100" name="Shape 100"/>
          <p:cNvSpPr txBox="1"/>
          <p:nvPr>
            <p:ph type="title"/>
          </p:nvPr>
        </p:nvSpPr>
        <p:spPr>
          <a:xfrm>
            <a:off x="457200" y="205978"/>
            <a:ext cx="8229600" cy="857400"/>
          </a:xfrm>
          <a:prstGeom prst="rect">
            <a:avLst/>
          </a:prstGeom>
        </p:spPr>
        <p:txBody>
          <a:bodyPr anchorCtr="0" anchor="b" bIns="91425" lIns="91425" rIns="91425" tIns="91425">
            <a:noAutofit/>
          </a:bodyPr>
          <a:lstStyle/>
          <a:p>
            <a:pPr lvl="0" rtl="0" algn="ctr">
              <a:spcBef>
                <a:spcPts val="0"/>
              </a:spcBef>
              <a:buNone/>
            </a:pPr>
            <a:r>
              <a:rPr lang="en"/>
              <a:t>Tip #11</a:t>
            </a:r>
          </a:p>
        </p:txBody>
      </p:sp>
      <p:sp>
        <p:nvSpPr>
          <p:cNvPr id="101" name="Shape 101"/>
          <p:cNvSpPr txBox="1"/>
          <p:nvPr>
            <p:ph idx="1" type="body"/>
          </p:nvPr>
        </p:nvSpPr>
        <p:spPr>
          <a:xfrm>
            <a:off x="457200" y="384950"/>
            <a:ext cx="8229600" cy="4437900"/>
          </a:xfrm>
          <a:prstGeom prst="rect">
            <a:avLst/>
          </a:prstGeom>
        </p:spPr>
        <p:txBody>
          <a:bodyPr anchorCtr="0" anchor="t" bIns="91425" lIns="91425" rIns="91425" tIns="91425">
            <a:noAutofit/>
          </a:bodyPr>
          <a:lstStyle/>
          <a:p>
            <a:pPr lvl="0" rtl="0" algn="ctr">
              <a:spcBef>
                <a:spcPts val="0"/>
              </a:spcBef>
              <a:buNone/>
            </a:pPr>
            <a:r>
              <a:t/>
            </a:r>
            <a:endParaRPr b="1"/>
          </a:p>
          <a:p>
            <a:pPr lvl="0" rtl="0" algn="ctr">
              <a:spcBef>
                <a:spcPts val="0"/>
              </a:spcBef>
              <a:buClr>
                <a:schemeClr val="dk1"/>
              </a:buClr>
              <a:buSzPct val="36666"/>
              <a:buFont typeface="Arial"/>
              <a:buNone/>
            </a:pPr>
            <a:r>
              <a:rPr b="1" lang="en"/>
              <a:t>Be persistent above all else.</a:t>
            </a:r>
          </a:p>
          <a:p>
            <a:pPr lvl="0" rtl="0" algn="ctr">
              <a:spcBef>
                <a:spcPts val="0"/>
              </a:spcBef>
              <a:buClr>
                <a:schemeClr val="dk1"/>
              </a:buClr>
              <a:buSzPct val="36666"/>
              <a:buFont typeface="Arial"/>
              <a:buNone/>
            </a:pPr>
            <a:r>
              <a:t/>
            </a:r>
            <a:endParaRPr b="1"/>
          </a:p>
          <a:p>
            <a:pPr lvl="0" rtl="0" algn="ctr">
              <a:spcBef>
                <a:spcPts val="0"/>
              </a:spcBef>
              <a:buClr>
                <a:schemeClr val="dk1"/>
              </a:buClr>
              <a:buSzPct val="36666"/>
              <a:buFont typeface="Arial"/>
              <a:buNone/>
            </a:pPr>
            <a:r>
              <a:rPr b="1" lang="en"/>
              <a:t>It is going to take time to achieve the success that you want. Be patient, and keep going until you have it, no matter how it takes.</a:t>
            </a:r>
          </a:p>
          <a:p>
            <a:pPr lvl="0" rtl="0" algn="ctr">
              <a:spcBef>
                <a:spcPts val="0"/>
              </a:spcBef>
              <a:buNone/>
            </a:pPr>
            <a:r>
              <a:t/>
            </a:r>
            <a:endParaRPr b="1"/>
          </a:p>
        </p:txBody>
      </p:sp>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5" name="Shape 105"/>
        <p:cNvGrpSpPr/>
        <p:nvPr/>
      </p:nvGrpSpPr>
      <p:grpSpPr>
        <a:xfrm>
          <a:off x="0" y="0"/>
          <a:ext cx="0" cy="0"/>
          <a:chOff x="0" y="0"/>
          <a:chExt cx="0" cy="0"/>
        </a:xfrm>
      </p:grpSpPr>
      <p:sp>
        <p:nvSpPr>
          <p:cNvPr id="106" name="Shape 106"/>
          <p:cNvSpPr txBox="1"/>
          <p:nvPr>
            <p:ph type="title"/>
          </p:nvPr>
        </p:nvSpPr>
        <p:spPr>
          <a:xfrm>
            <a:off x="457200" y="205978"/>
            <a:ext cx="8229600" cy="857400"/>
          </a:xfrm>
          <a:prstGeom prst="rect">
            <a:avLst/>
          </a:prstGeom>
        </p:spPr>
        <p:txBody>
          <a:bodyPr anchorCtr="0" anchor="b" bIns="91425" lIns="91425" rIns="91425" tIns="91425">
            <a:noAutofit/>
          </a:bodyPr>
          <a:lstStyle/>
          <a:p>
            <a:pPr lvl="0" rtl="0" algn="ctr">
              <a:spcBef>
                <a:spcPts val="0"/>
              </a:spcBef>
              <a:buNone/>
            </a:pPr>
            <a:r>
              <a:rPr lang="en"/>
              <a:t>Tip #12</a:t>
            </a:r>
          </a:p>
        </p:txBody>
      </p:sp>
      <p:sp>
        <p:nvSpPr>
          <p:cNvPr id="107" name="Shape 107"/>
          <p:cNvSpPr txBox="1"/>
          <p:nvPr>
            <p:ph idx="1" type="body"/>
          </p:nvPr>
        </p:nvSpPr>
        <p:spPr>
          <a:xfrm>
            <a:off x="457200" y="387450"/>
            <a:ext cx="8229600" cy="3725699"/>
          </a:xfrm>
          <a:prstGeom prst="rect">
            <a:avLst/>
          </a:prstGeom>
        </p:spPr>
        <p:txBody>
          <a:bodyPr anchorCtr="0" anchor="t" bIns="91425" lIns="91425" rIns="91425" tIns="91425">
            <a:noAutofit/>
          </a:bodyPr>
          <a:lstStyle/>
          <a:p>
            <a:pPr lvl="0" rtl="0" algn="ctr">
              <a:spcBef>
                <a:spcPts val="0"/>
              </a:spcBef>
              <a:buNone/>
            </a:pPr>
            <a:r>
              <a:rPr b="1" lang="en"/>
              <a:t> </a:t>
            </a:r>
          </a:p>
          <a:p>
            <a:pPr lvl="0" rtl="0" algn="ctr">
              <a:spcBef>
                <a:spcPts val="0"/>
              </a:spcBef>
              <a:buClr>
                <a:schemeClr val="dk1"/>
              </a:buClr>
              <a:buSzPct val="36666"/>
              <a:buFont typeface="Arial"/>
              <a:buNone/>
            </a:pPr>
            <a:r>
              <a:rPr b="1" lang="en"/>
              <a:t>Take care of yourself!</a:t>
            </a:r>
          </a:p>
          <a:p>
            <a:pPr lvl="0" rtl="0" algn="ctr">
              <a:spcBef>
                <a:spcPts val="0"/>
              </a:spcBef>
              <a:buClr>
                <a:schemeClr val="dk1"/>
              </a:buClr>
              <a:buSzPct val="36666"/>
              <a:buFont typeface="Arial"/>
              <a:buNone/>
            </a:pPr>
            <a:r>
              <a:t/>
            </a:r>
            <a:endParaRPr b="1"/>
          </a:p>
          <a:p>
            <a:pPr lvl="0" rtl="0" algn="ctr">
              <a:spcBef>
                <a:spcPts val="0"/>
              </a:spcBef>
              <a:buClr>
                <a:schemeClr val="dk1"/>
              </a:buClr>
              <a:buSzPct val="36666"/>
              <a:buFont typeface="Arial"/>
              <a:buNone/>
            </a:pPr>
            <a:r>
              <a:rPr b="1" lang="en"/>
              <a:t>Remember, you need to be the best self that you can be in order to achieve your goals. Take care of yourself mentally, physically and in all other ways.</a:t>
            </a:r>
          </a:p>
          <a:p>
            <a:pPr lvl="0" rtl="0" algn="ctr">
              <a:spcBef>
                <a:spcPts val="0"/>
              </a:spcBef>
              <a:buClr>
                <a:schemeClr val="dk1"/>
              </a:buClr>
              <a:buSzPct val="36666"/>
              <a:buFont typeface="Arial"/>
              <a:buNone/>
            </a:pPr>
            <a:r>
              <a:t/>
            </a:r>
            <a:endParaRPr b="1"/>
          </a:p>
          <a:p>
            <a:pPr lvl="0" rtl="0" algn="ctr">
              <a:spcBef>
                <a:spcPts val="0"/>
              </a:spcBef>
              <a:buClr>
                <a:schemeClr val="dk1"/>
              </a:buClr>
              <a:buSzPct val="36666"/>
              <a:buFont typeface="Arial"/>
              <a:buNone/>
            </a:pPr>
            <a:r>
              <a:rPr b="1" lang="en"/>
              <a:t>.</a:t>
            </a:r>
          </a:p>
          <a:p>
            <a:pPr lvl="0" rtl="0" algn="ctr">
              <a:spcBef>
                <a:spcPts val="0"/>
              </a:spcBef>
              <a:buNone/>
            </a:pPr>
            <a:r>
              <a:t/>
            </a:r>
            <a:endParaRPr b="1"/>
          </a:p>
        </p:txBody>
      </p:sp>
    </p:spTree>
  </p:cSld>
  <p:clrMapOvr>
    <a:masterClrMapping/>
  </p:clrMapOvr>
  <p:transition spd="slow">
    <p:cut/>
  </p:transition>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1" name="Shape 111"/>
        <p:cNvGrpSpPr/>
        <p:nvPr/>
      </p:nvGrpSpPr>
      <p:grpSpPr>
        <a:xfrm>
          <a:off x="0" y="0"/>
          <a:ext cx="0" cy="0"/>
          <a:chOff x="0" y="0"/>
          <a:chExt cx="0" cy="0"/>
        </a:xfrm>
      </p:grpSpPr>
      <p:sp>
        <p:nvSpPr>
          <p:cNvPr id="112" name="Shape 112"/>
          <p:cNvSpPr txBox="1"/>
          <p:nvPr>
            <p:ph type="title"/>
          </p:nvPr>
        </p:nvSpPr>
        <p:spPr>
          <a:xfrm>
            <a:off x="457200" y="205978"/>
            <a:ext cx="8229600" cy="857400"/>
          </a:xfrm>
          <a:prstGeom prst="rect">
            <a:avLst/>
          </a:prstGeom>
        </p:spPr>
        <p:txBody>
          <a:bodyPr anchorCtr="0" anchor="b" bIns="91425" lIns="91425" rIns="91425" tIns="91425">
            <a:noAutofit/>
          </a:bodyPr>
          <a:lstStyle/>
          <a:p>
            <a:pPr lvl="0" rtl="0" algn="ctr">
              <a:spcBef>
                <a:spcPts val="0"/>
              </a:spcBef>
              <a:buNone/>
            </a:pPr>
            <a:r>
              <a:rPr lang="en"/>
              <a:t>Tip #13</a:t>
            </a:r>
          </a:p>
        </p:txBody>
      </p:sp>
      <p:sp>
        <p:nvSpPr>
          <p:cNvPr id="113" name="Shape 113"/>
          <p:cNvSpPr txBox="1"/>
          <p:nvPr>
            <p:ph idx="1" type="body"/>
          </p:nvPr>
        </p:nvSpPr>
        <p:spPr>
          <a:xfrm>
            <a:off x="531875" y="472050"/>
            <a:ext cx="8229600" cy="4147500"/>
          </a:xfrm>
          <a:prstGeom prst="rect">
            <a:avLst/>
          </a:prstGeom>
        </p:spPr>
        <p:txBody>
          <a:bodyPr anchorCtr="0" anchor="t" bIns="91425" lIns="91425" rIns="91425" tIns="91425">
            <a:noAutofit/>
          </a:bodyPr>
          <a:lstStyle/>
          <a:p>
            <a:pPr lvl="0" rtl="0" algn="l">
              <a:spcBef>
                <a:spcPts val="0"/>
              </a:spcBef>
              <a:buNone/>
            </a:pPr>
            <a:r>
              <a:rPr b="1" lang="en"/>
              <a:t> </a:t>
            </a:r>
          </a:p>
          <a:p>
            <a:pPr lvl="0" rtl="0" algn="ctr">
              <a:spcBef>
                <a:spcPts val="0"/>
              </a:spcBef>
              <a:buClr>
                <a:schemeClr val="dk1"/>
              </a:buClr>
              <a:buSzPct val="36666"/>
              <a:buFont typeface="Arial"/>
              <a:buNone/>
            </a:pPr>
            <a:r>
              <a:rPr b="1" lang="en"/>
              <a:t>Read for inspiration.</a:t>
            </a:r>
          </a:p>
          <a:p>
            <a:pPr lvl="0" rtl="0" algn="ctr">
              <a:spcBef>
                <a:spcPts val="0"/>
              </a:spcBef>
              <a:buClr>
                <a:schemeClr val="dk1"/>
              </a:buClr>
              <a:buSzPct val="36666"/>
              <a:buFont typeface="Arial"/>
              <a:buNone/>
            </a:pPr>
            <a:r>
              <a:t/>
            </a:r>
            <a:endParaRPr b="1"/>
          </a:p>
          <a:p>
            <a:pPr lvl="0" rtl="0" algn="ctr">
              <a:spcBef>
                <a:spcPts val="0"/>
              </a:spcBef>
              <a:buClr>
                <a:schemeClr val="dk1"/>
              </a:buClr>
              <a:buSzPct val="36666"/>
              <a:buFont typeface="Arial"/>
              <a:buNone/>
            </a:pPr>
            <a:r>
              <a:rPr b="1" lang="en"/>
              <a:t>Read everything that you can find regarding entrepreneurship, your particular industry or motivating yourself to achieve goals. There is a lot of good information out there and it might inspire you to new ideas. </a:t>
            </a:r>
          </a:p>
          <a:p>
            <a:pPr lvl="0" rtl="0" algn="ctr">
              <a:spcBef>
                <a:spcPts val="0"/>
              </a:spcBef>
              <a:buClr>
                <a:schemeClr val="dk1"/>
              </a:buClr>
              <a:buSzPct val="36666"/>
              <a:buFont typeface="Arial"/>
              <a:buNone/>
            </a:pPr>
            <a:r>
              <a:t/>
            </a:r>
            <a:endParaRPr b="1"/>
          </a:p>
          <a:p>
            <a:pPr lvl="0" rtl="0" algn="ctr">
              <a:spcBef>
                <a:spcPts val="0"/>
              </a:spcBef>
              <a:buClr>
                <a:schemeClr val="dk1"/>
              </a:buClr>
              <a:buSzPct val="36666"/>
              <a:buFont typeface="Arial"/>
              <a:buNone/>
            </a:pPr>
            <a:r>
              <a:t/>
            </a:r>
            <a:endParaRPr b="1"/>
          </a:p>
          <a:p>
            <a:pPr lvl="0" rtl="0" algn="ctr">
              <a:spcBef>
                <a:spcPts val="0"/>
              </a:spcBef>
              <a:buNone/>
            </a:pPr>
            <a:r>
              <a:t/>
            </a:r>
            <a:endParaRPr b="1"/>
          </a:p>
        </p:txBody>
      </p:sp>
    </p:spTree>
  </p:cSld>
  <p:clrMapOvr>
    <a:masterClrMapping/>
  </p:clrMapOvr>
  <p:transition spd="slow">
    <p:cut/>
  </p:transition>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7" name="Shape 117"/>
        <p:cNvGrpSpPr/>
        <p:nvPr/>
      </p:nvGrpSpPr>
      <p:grpSpPr>
        <a:xfrm>
          <a:off x="0" y="0"/>
          <a:ext cx="0" cy="0"/>
          <a:chOff x="0" y="0"/>
          <a:chExt cx="0" cy="0"/>
        </a:xfrm>
      </p:grpSpPr>
      <p:sp>
        <p:nvSpPr>
          <p:cNvPr id="118" name="Shape 118"/>
          <p:cNvSpPr txBox="1"/>
          <p:nvPr>
            <p:ph type="title"/>
          </p:nvPr>
        </p:nvSpPr>
        <p:spPr>
          <a:xfrm>
            <a:off x="457200" y="205978"/>
            <a:ext cx="8229600" cy="857400"/>
          </a:xfrm>
          <a:prstGeom prst="rect">
            <a:avLst/>
          </a:prstGeom>
        </p:spPr>
        <p:txBody>
          <a:bodyPr anchorCtr="0" anchor="b" bIns="91425" lIns="91425" rIns="91425" tIns="91425">
            <a:noAutofit/>
          </a:bodyPr>
          <a:lstStyle/>
          <a:p>
            <a:pPr lvl="0" rtl="0" algn="ctr">
              <a:spcBef>
                <a:spcPts val="0"/>
              </a:spcBef>
              <a:buNone/>
            </a:pPr>
            <a:r>
              <a:rPr lang="en"/>
              <a:t>Tip #14</a:t>
            </a:r>
          </a:p>
        </p:txBody>
      </p:sp>
      <p:sp>
        <p:nvSpPr>
          <p:cNvPr id="119" name="Shape 119"/>
          <p:cNvSpPr txBox="1"/>
          <p:nvPr>
            <p:ph idx="1" type="body"/>
          </p:nvPr>
        </p:nvSpPr>
        <p:spPr>
          <a:xfrm>
            <a:off x="457200" y="429600"/>
            <a:ext cx="8229600" cy="4093799"/>
          </a:xfrm>
          <a:prstGeom prst="rect">
            <a:avLst/>
          </a:prstGeom>
        </p:spPr>
        <p:txBody>
          <a:bodyPr anchorCtr="0" anchor="t" bIns="91425" lIns="91425" rIns="91425" tIns="91425">
            <a:noAutofit/>
          </a:bodyPr>
          <a:lstStyle/>
          <a:p>
            <a:pPr lvl="0" rtl="0" algn="ctr">
              <a:spcBef>
                <a:spcPts val="0"/>
              </a:spcBef>
              <a:buClr>
                <a:schemeClr val="dk1"/>
              </a:buClr>
              <a:buSzPct val="36666"/>
              <a:buFont typeface="Arial"/>
              <a:buNone/>
            </a:pPr>
            <a:r>
              <a:t/>
            </a:r>
            <a:endParaRPr b="1"/>
          </a:p>
          <a:p>
            <a:pPr lvl="0" rtl="0" algn="ctr">
              <a:spcBef>
                <a:spcPts val="0"/>
              </a:spcBef>
              <a:buClr>
                <a:schemeClr val="dk1"/>
              </a:buClr>
              <a:buSzPct val="36666"/>
              <a:buFont typeface="Arial"/>
              <a:buNone/>
            </a:pPr>
            <a:r>
              <a:rPr b="1" lang="en"/>
              <a:t>Work 9 to 5.</a:t>
            </a:r>
          </a:p>
          <a:p>
            <a:pPr lvl="0" rtl="0" algn="ctr">
              <a:spcBef>
                <a:spcPts val="0"/>
              </a:spcBef>
              <a:buClr>
                <a:schemeClr val="dk1"/>
              </a:buClr>
              <a:buSzPct val="36666"/>
              <a:buFont typeface="Arial"/>
              <a:buNone/>
            </a:pPr>
            <a:r>
              <a:t/>
            </a:r>
            <a:endParaRPr b="1"/>
          </a:p>
          <a:p>
            <a:pPr lvl="0" rtl="0" algn="ctr">
              <a:spcBef>
                <a:spcPts val="0"/>
              </a:spcBef>
              <a:buClr>
                <a:schemeClr val="dk1"/>
              </a:buClr>
              <a:buSzPct val="36666"/>
              <a:buFont typeface="Arial"/>
              <a:buNone/>
            </a:pPr>
            <a:r>
              <a:rPr b="1" lang="en"/>
              <a:t>Commit to a daily time frame where you will be working the entire time, without getting distracted by YouTube videos, Facebook or any other needless browsing. Keep the TV off, and guard your time jealously.</a:t>
            </a:r>
          </a:p>
          <a:p>
            <a:pPr lvl="0" rtl="0" algn="ctr">
              <a:spcBef>
                <a:spcPts val="0"/>
              </a:spcBef>
              <a:buClr>
                <a:schemeClr val="dk1"/>
              </a:buClr>
              <a:buSzPct val="36666"/>
              <a:buFont typeface="Arial"/>
              <a:buNone/>
            </a:pPr>
            <a:r>
              <a:t/>
            </a:r>
            <a:endParaRPr b="1"/>
          </a:p>
          <a:p>
            <a:pPr lvl="0" rtl="0" algn="ctr">
              <a:spcBef>
                <a:spcPts val="0"/>
              </a:spcBef>
              <a:buClr>
                <a:schemeClr val="dk1"/>
              </a:buClr>
              <a:buSzPct val="36666"/>
              <a:buFont typeface="Arial"/>
              <a:buNone/>
            </a:pPr>
            <a:r>
              <a:t/>
            </a:r>
            <a:endParaRPr b="1"/>
          </a:p>
          <a:p>
            <a:pPr lvl="0" rtl="0" algn="ctr">
              <a:spcBef>
                <a:spcPts val="0"/>
              </a:spcBef>
              <a:buClr>
                <a:schemeClr val="dk1"/>
              </a:buClr>
              <a:buSzPct val="36666"/>
              <a:buFont typeface="Arial"/>
              <a:buNone/>
            </a:pPr>
            <a:r>
              <a:t/>
            </a:r>
            <a:endParaRPr b="1"/>
          </a:p>
          <a:p>
            <a:pPr lvl="0" rtl="0" algn="ctr">
              <a:spcBef>
                <a:spcPts val="0"/>
              </a:spcBef>
              <a:buClr>
                <a:schemeClr val="dk1"/>
              </a:buClr>
              <a:buSzPct val="36666"/>
              <a:buFont typeface="Arial"/>
              <a:buNone/>
            </a:pPr>
            <a:r>
              <a:rPr b="1" lang="en"/>
              <a:t> 	</a:t>
            </a:r>
          </a:p>
          <a:p>
            <a:pPr lvl="0" rtl="0" algn="ctr">
              <a:spcBef>
                <a:spcPts val="0"/>
              </a:spcBef>
              <a:buClr>
                <a:schemeClr val="dk1"/>
              </a:buClr>
              <a:buSzPct val="36666"/>
              <a:buFont typeface="Arial"/>
              <a:buNone/>
            </a:pPr>
            <a:r>
              <a:t/>
            </a:r>
            <a:endParaRPr b="1"/>
          </a:p>
          <a:p>
            <a:pPr lvl="0" rtl="0" algn="ctr">
              <a:spcBef>
                <a:spcPts val="0"/>
              </a:spcBef>
              <a:buClr>
                <a:schemeClr val="dk1"/>
              </a:buClr>
              <a:buSzPct val="36666"/>
              <a:buFont typeface="Arial"/>
              <a:buNone/>
            </a:pPr>
            <a:r>
              <a:t/>
            </a:r>
            <a:endParaRPr/>
          </a:p>
          <a:p>
            <a:pPr lvl="0" rtl="0" algn="ctr">
              <a:spcBef>
                <a:spcPts val="0"/>
              </a:spcBef>
              <a:buNone/>
            </a:pPr>
            <a:r>
              <a:t/>
            </a:r>
            <a:endParaRPr sz="2400"/>
          </a:p>
        </p:txBody>
      </p:sp>
    </p:spTree>
  </p:cSld>
  <p:clrMapOvr>
    <a:masterClrMapping/>
  </p:clrMapOvr>
  <p:transition spd="slow">
    <p:cut/>
  </p:transition>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23" name="Shape 123"/>
        <p:cNvGrpSpPr/>
        <p:nvPr/>
      </p:nvGrpSpPr>
      <p:grpSpPr>
        <a:xfrm>
          <a:off x="0" y="0"/>
          <a:ext cx="0" cy="0"/>
          <a:chOff x="0" y="0"/>
          <a:chExt cx="0" cy="0"/>
        </a:xfrm>
      </p:grpSpPr>
      <p:sp>
        <p:nvSpPr>
          <p:cNvPr id="124" name="Shape 124"/>
          <p:cNvSpPr txBox="1"/>
          <p:nvPr>
            <p:ph type="title"/>
          </p:nvPr>
        </p:nvSpPr>
        <p:spPr>
          <a:xfrm>
            <a:off x="457200" y="205978"/>
            <a:ext cx="8229600" cy="857400"/>
          </a:xfrm>
          <a:prstGeom prst="rect">
            <a:avLst/>
          </a:prstGeom>
        </p:spPr>
        <p:txBody>
          <a:bodyPr anchorCtr="0" anchor="b" bIns="91425" lIns="91425" rIns="91425" tIns="91425">
            <a:noAutofit/>
          </a:bodyPr>
          <a:lstStyle/>
          <a:p>
            <a:pPr lvl="0" rtl="0" algn="ctr">
              <a:spcBef>
                <a:spcPts val="0"/>
              </a:spcBef>
              <a:buNone/>
            </a:pPr>
            <a:r>
              <a:rPr lang="en"/>
              <a:t>Tip #15</a:t>
            </a:r>
          </a:p>
        </p:txBody>
      </p:sp>
      <p:sp>
        <p:nvSpPr>
          <p:cNvPr id="125" name="Shape 125"/>
          <p:cNvSpPr txBox="1"/>
          <p:nvPr>
            <p:ph idx="1" type="body"/>
          </p:nvPr>
        </p:nvSpPr>
        <p:spPr>
          <a:xfrm>
            <a:off x="513225" y="538550"/>
            <a:ext cx="8229600" cy="3725699"/>
          </a:xfrm>
          <a:prstGeom prst="rect">
            <a:avLst/>
          </a:prstGeom>
        </p:spPr>
        <p:txBody>
          <a:bodyPr anchorCtr="0" anchor="t" bIns="91425" lIns="91425" rIns="91425" tIns="91425">
            <a:noAutofit/>
          </a:bodyPr>
          <a:lstStyle/>
          <a:p>
            <a:pPr lvl="0" rtl="0" algn="ctr">
              <a:spcBef>
                <a:spcPts val="0"/>
              </a:spcBef>
              <a:buNone/>
            </a:pPr>
            <a:r>
              <a:t/>
            </a:r>
            <a:endParaRPr b="1"/>
          </a:p>
          <a:p>
            <a:pPr lvl="0" rtl="0" algn="ctr">
              <a:spcBef>
                <a:spcPts val="0"/>
              </a:spcBef>
              <a:buClr>
                <a:schemeClr val="dk1"/>
              </a:buClr>
              <a:buSzPct val="36666"/>
              <a:buFont typeface="Arial"/>
              <a:buNone/>
            </a:pPr>
            <a:r>
              <a:rPr b="1" lang="en"/>
              <a:t>Choose your companions wisely.</a:t>
            </a:r>
          </a:p>
          <a:p>
            <a:pPr lvl="0" rtl="0" algn="ctr">
              <a:spcBef>
                <a:spcPts val="0"/>
              </a:spcBef>
              <a:buClr>
                <a:schemeClr val="dk1"/>
              </a:buClr>
              <a:buSzPct val="36666"/>
              <a:buFont typeface="Arial"/>
              <a:buNone/>
            </a:pPr>
            <a:r>
              <a:t/>
            </a:r>
            <a:endParaRPr b="1"/>
          </a:p>
          <a:p>
            <a:pPr lvl="0" rtl="0" algn="ctr">
              <a:spcBef>
                <a:spcPts val="0"/>
              </a:spcBef>
              <a:buClr>
                <a:schemeClr val="dk1"/>
              </a:buClr>
              <a:buSzPct val="36666"/>
              <a:buFont typeface="Arial"/>
              <a:buNone/>
            </a:pPr>
            <a:r>
              <a:rPr b="1" lang="en"/>
              <a:t>Surround yourself with people who are going to help you succeed or at the very least, are positive and uplifting and don’t bring you down with negativity.!</a:t>
            </a:r>
          </a:p>
          <a:p>
            <a:pPr lvl="0" rtl="0" algn="ctr">
              <a:spcBef>
                <a:spcPts val="0"/>
              </a:spcBef>
              <a:buNone/>
            </a:pPr>
            <a:r>
              <a:t/>
            </a:r>
            <a:endParaRPr b="1"/>
          </a:p>
        </p:txBody>
      </p:sp>
    </p:spTree>
  </p:cSld>
  <p:clrMapOvr>
    <a:masterClrMapping/>
  </p:clrMapOvr>
  <p:transition spd="slow">
    <p:cut/>
  </p:transition>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29" name="Shape 129"/>
        <p:cNvGrpSpPr/>
        <p:nvPr/>
      </p:nvGrpSpPr>
      <p:grpSpPr>
        <a:xfrm>
          <a:off x="0" y="0"/>
          <a:ext cx="0" cy="0"/>
          <a:chOff x="0" y="0"/>
          <a:chExt cx="0" cy="0"/>
        </a:xfrm>
      </p:grpSpPr>
      <p:sp>
        <p:nvSpPr>
          <p:cNvPr id="130" name="Shape 130"/>
          <p:cNvSpPr txBox="1"/>
          <p:nvPr>
            <p:ph type="title"/>
          </p:nvPr>
        </p:nvSpPr>
        <p:spPr>
          <a:xfrm>
            <a:off x="457200" y="205978"/>
            <a:ext cx="8229600" cy="857400"/>
          </a:xfrm>
          <a:prstGeom prst="rect">
            <a:avLst/>
          </a:prstGeom>
        </p:spPr>
        <p:txBody>
          <a:bodyPr anchorCtr="0" anchor="b" bIns="91425" lIns="91425" rIns="91425" tIns="91425">
            <a:noAutofit/>
          </a:bodyPr>
          <a:lstStyle/>
          <a:p>
            <a:pPr lvl="0" rtl="0" algn="ctr">
              <a:spcBef>
                <a:spcPts val="0"/>
              </a:spcBef>
              <a:buNone/>
            </a:pPr>
            <a:r>
              <a:rPr lang="en"/>
              <a:t>Tip #16</a:t>
            </a:r>
          </a:p>
        </p:txBody>
      </p:sp>
      <p:sp>
        <p:nvSpPr>
          <p:cNvPr id="131" name="Shape 131"/>
          <p:cNvSpPr txBox="1"/>
          <p:nvPr>
            <p:ph idx="1" type="body"/>
          </p:nvPr>
        </p:nvSpPr>
        <p:spPr>
          <a:xfrm>
            <a:off x="522550" y="528050"/>
            <a:ext cx="8229600" cy="4123500"/>
          </a:xfrm>
          <a:prstGeom prst="rect">
            <a:avLst/>
          </a:prstGeom>
        </p:spPr>
        <p:txBody>
          <a:bodyPr anchorCtr="0" anchor="t" bIns="91425" lIns="91425" rIns="91425" tIns="91425">
            <a:noAutofit/>
          </a:bodyPr>
          <a:lstStyle/>
          <a:p>
            <a:pPr lvl="0" rtl="0" algn="ctr">
              <a:spcBef>
                <a:spcPts val="0"/>
              </a:spcBef>
              <a:buClr>
                <a:schemeClr val="dk1"/>
              </a:buClr>
              <a:buSzPct val="36666"/>
              <a:buFont typeface="Arial"/>
              <a:buNone/>
            </a:pPr>
            <a:r>
              <a:t/>
            </a:r>
            <a:endParaRPr b="1"/>
          </a:p>
          <a:p>
            <a:pPr lvl="0" rtl="0" algn="ctr">
              <a:spcBef>
                <a:spcPts val="0"/>
              </a:spcBef>
              <a:buClr>
                <a:schemeClr val="dk1"/>
              </a:buClr>
              <a:buSzPct val="36666"/>
              <a:buFont typeface="Arial"/>
              <a:buNone/>
            </a:pPr>
            <a:r>
              <a:rPr b="1" lang="en"/>
              <a:t>Take time off.</a:t>
            </a:r>
          </a:p>
          <a:p>
            <a:pPr lvl="0" rtl="0" algn="ctr">
              <a:spcBef>
                <a:spcPts val="0"/>
              </a:spcBef>
              <a:buClr>
                <a:schemeClr val="dk1"/>
              </a:buClr>
              <a:buSzPct val="36666"/>
              <a:buFont typeface="Arial"/>
              <a:buNone/>
            </a:pPr>
            <a:r>
              <a:t/>
            </a:r>
            <a:endParaRPr b="1"/>
          </a:p>
          <a:p>
            <a:pPr lvl="0" rtl="0" algn="ctr">
              <a:spcBef>
                <a:spcPts val="0"/>
              </a:spcBef>
              <a:buClr>
                <a:schemeClr val="dk1"/>
              </a:buClr>
              <a:buSzPct val="36666"/>
              <a:buFont typeface="Arial"/>
              <a:buNone/>
            </a:pPr>
            <a:r>
              <a:rPr b="1" lang="en"/>
              <a:t>When the workday is done, take time off and get completely away from it. As important as working is during the time that you’ve committed to, not working during your free time is just as important.</a:t>
            </a:r>
          </a:p>
          <a:p>
            <a:pPr lvl="0" rtl="0" algn="ctr">
              <a:spcBef>
                <a:spcPts val="0"/>
              </a:spcBef>
              <a:buClr>
                <a:schemeClr val="dk1"/>
              </a:buClr>
              <a:buSzPct val="36666"/>
              <a:buFont typeface="Arial"/>
              <a:buNone/>
            </a:pPr>
            <a:r>
              <a:t/>
            </a:r>
            <a:endParaRPr b="1"/>
          </a:p>
          <a:p>
            <a:pPr lvl="0" rtl="0" algn="ctr">
              <a:spcBef>
                <a:spcPts val="0"/>
              </a:spcBef>
              <a:buClr>
                <a:schemeClr val="dk1"/>
              </a:buClr>
              <a:buSzPct val="36666"/>
              <a:buFont typeface="Arial"/>
              <a:buNone/>
            </a:pPr>
            <a:r>
              <a:t/>
            </a:r>
            <a:endParaRPr/>
          </a:p>
          <a:p>
            <a:pPr lvl="0" rtl="0" algn="ctr">
              <a:spcBef>
                <a:spcPts val="0"/>
              </a:spcBef>
              <a:buNone/>
            </a:pPr>
            <a:r>
              <a:t/>
            </a:r>
            <a:endParaRPr b="1"/>
          </a:p>
        </p:txBody>
      </p:sp>
    </p:spTree>
  </p:cSld>
  <p:clrMapOvr>
    <a:masterClrMapping/>
  </p:clrMapOvr>
  <p:transition spd="slow">
    <p:cut/>
  </p:transition>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35" name="Shape 135"/>
        <p:cNvGrpSpPr/>
        <p:nvPr/>
      </p:nvGrpSpPr>
      <p:grpSpPr>
        <a:xfrm>
          <a:off x="0" y="0"/>
          <a:ext cx="0" cy="0"/>
          <a:chOff x="0" y="0"/>
          <a:chExt cx="0" cy="0"/>
        </a:xfrm>
      </p:grpSpPr>
      <p:sp>
        <p:nvSpPr>
          <p:cNvPr id="136" name="Shape 136"/>
          <p:cNvSpPr txBox="1"/>
          <p:nvPr>
            <p:ph type="title"/>
          </p:nvPr>
        </p:nvSpPr>
        <p:spPr>
          <a:xfrm>
            <a:off x="457200" y="205978"/>
            <a:ext cx="8229600" cy="857400"/>
          </a:xfrm>
          <a:prstGeom prst="rect">
            <a:avLst/>
          </a:prstGeom>
        </p:spPr>
        <p:txBody>
          <a:bodyPr anchorCtr="0" anchor="b" bIns="91425" lIns="91425" rIns="91425" tIns="91425">
            <a:noAutofit/>
          </a:bodyPr>
          <a:lstStyle/>
          <a:p>
            <a:pPr lvl="0" rtl="0" algn="ctr">
              <a:spcBef>
                <a:spcPts val="0"/>
              </a:spcBef>
              <a:buNone/>
            </a:pPr>
            <a:r>
              <a:rPr lang="en"/>
              <a:t>Tip #17</a:t>
            </a:r>
          </a:p>
        </p:txBody>
      </p:sp>
      <p:sp>
        <p:nvSpPr>
          <p:cNvPr id="137" name="Shape 137"/>
          <p:cNvSpPr txBox="1"/>
          <p:nvPr>
            <p:ph idx="1" type="body"/>
          </p:nvPr>
        </p:nvSpPr>
        <p:spPr>
          <a:xfrm>
            <a:off x="578550" y="490700"/>
            <a:ext cx="8229600" cy="4160999"/>
          </a:xfrm>
          <a:prstGeom prst="rect">
            <a:avLst/>
          </a:prstGeom>
        </p:spPr>
        <p:txBody>
          <a:bodyPr anchorCtr="0" anchor="t" bIns="91425" lIns="91425" rIns="91425" tIns="91425">
            <a:noAutofit/>
          </a:bodyPr>
          <a:lstStyle/>
          <a:p>
            <a:pPr lvl="0" rtl="0" algn="ctr">
              <a:spcBef>
                <a:spcPts val="0"/>
              </a:spcBef>
              <a:buClr>
                <a:schemeClr val="dk1"/>
              </a:buClr>
              <a:buSzPct val="36666"/>
              <a:buFont typeface="Arial"/>
              <a:buNone/>
            </a:pPr>
            <a:r>
              <a:t/>
            </a:r>
            <a:endParaRPr b="1"/>
          </a:p>
          <a:p>
            <a:pPr lvl="0" rtl="0" algn="ctr">
              <a:spcBef>
                <a:spcPts val="0"/>
              </a:spcBef>
              <a:buClr>
                <a:schemeClr val="dk1"/>
              </a:buClr>
              <a:buSzPct val="36666"/>
              <a:buFont typeface="Arial"/>
              <a:buNone/>
            </a:pPr>
            <a:r>
              <a:rPr b="1" lang="en"/>
              <a:t>Take some risks.</a:t>
            </a:r>
          </a:p>
          <a:p>
            <a:pPr lvl="0" rtl="0" algn="ctr">
              <a:spcBef>
                <a:spcPts val="0"/>
              </a:spcBef>
              <a:buClr>
                <a:schemeClr val="dk1"/>
              </a:buClr>
              <a:buSzPct val="36666"/>
              <a:buFont typeface="Arial"/>
              <a:buNone/>
            </a:pPr>
            <a:r>
              <a:t/>
            </a:r>
            <a:endParaRPr b="1"/>
          </a:p>
          <a:p>
            <a:pPr lvl="0" rtl="0" algn="ctr">
              <a:spcBef>
                <a:spcPts val="0"/>
              </a:spcBef>
              <a:buClr>
                <a:schemeClr val="dk1"/>
              </a:buClr>
              <a:buSzPct val="36666"/>
              <a:buFont typeface="Arial"/>
              <a:buNone/>
            </a:pPr>
            <a:r>
              <a:rPr b="1" lang="en"/>
              <a:t>If you don’t take any risks you’re never going to get the huge rewards that they can bring. Just like with lottery tickets, you can’t win if you don’t play.</a:t>
            </a:r>
          </a:p>
          <a:p>
            <a:pPr lvl="0" rtl="0" algn="ctr">
              <a:spcBef>
                <a:spcPts val="0"/>
              </a:spcBef>
              <a:buClr>
                <a:schemeClr val="dk1"/>
              </a:buClr>
              <a:buSzPct val="36666"/>
              <a:buFont typeface="Arial"/>
              <a:buNone/>
            </a:pPr>
            <a:r>
              <a:t/>
            </a:r>
            <a:endParaRPr b="1"/>
          </a:p>
          <a:p>
            <a:pPr lvl="0" rtl="0" algn="ctr">
              <a:spcBef>
                <a:spcPts val="0"/>
              </a:spcBef>
              <a:buNone/>
            </a:pPr>
            <a:r>
              <a:t/>
            </a:r>
            <a:endParaRPr/>
          </a:p>
        </p:txBody>
      </p:sp>
    </p:spTree>
  </p:cSld>
  <p:clrMapOvr>
    <a:masterClrMapping/>
  </p:clrMapOvr>
  <p:transition spd="slow">
    <p:cut/>
  </p:transition>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41" name="Shape 141"/>
        <p:cNvGrpSpPr/>
        <p:nvPr/>
      </p:nvGrpSpPr>
      <p:grpSpPr>
        <a:xfrm>
          <a:off x="0" y="0"/>
          <a:ext cx="0" cy="0"/>
          <a:chOff x="0" y="0"/>
          <a:chExt cx="0" cy="0"/>
        </a:xfrm>
      </p:grpSpPr>
      <p:sp>
        <p:nvSpPr>
          <p:cNvPr id="142" name="Shape 142"/>
          <p:cNvSpPr txBox="1"/>
          <p:nvPr>
            <p:ph type="title"/>
          </p:nvPr>
        </p:nvSpPr>
        <p:spPr>
          <a:xfrm>
            <a:off x="457200" y="205978"/>
            <a:ext cx="8229600" cy="857400"/>
          </a:xfrm>
          <a:prstGeom prst="rect">
            <a:avLst/>
          </a:prstGeom>
        </p:spPr>
        <p:txBody>
          <a:bodyPr anchorCtr="0" anchor="b" bIns="91425" lIns="91425" rIns="91425" tIns="91425">
            <a:noAutofit/>
          </a:bodyPr>
          <a:lstStyle/>
          <a:p>
            <a:pPr lvl="0" rtl="0" algn="ctr">
              <a:spcBef>
                <a:spcPts val="0"/>
              </a:spcBef>
              <a:buNone/>
            </a:pPr>
            <a:r>
              <a:rPr lang="en"/>
              <a:t>Tip #18</a:t>
            </a:r>
          </a:p>
        </p:txBody>
      </p:sp>
      <p:sp>
        <p:nvSpPr>
          <p:cNvPr id="143" name="Shape 143"/>
          <p:cNvSpPr txBox="1"/>
          <p:nvPr>
            <p:ph idx="1" type="body"/>
          </p:nvPr>
        </p:nvSpPr>
        <p:spPr>
          <a:xfrm>
            <a:off x="382525" y="528025"/>
            <a:ext cx="8229600" cy="3725699"/>
          </a:xfrm>
          <a:prstGeom prst="rect">
            <a:avLst/>
          </a:prstGeom>
        </p:spPr>
        <p:txBody>
          <a:bodyPr anchorCtr="0" anchor="t" bIns="91425" lIns="91425" rIns="91425" tIns="91425">
            <a:noAutofit/>
          </a:bodyPr>
          <a:lstStyle/>
          <a:p>
            <a:pPr lvl="0" rtl="0" algn="ctr">
              <a:spcBef>
                <a:spcPts val="0"/>
              </a:spcBef>
              <a:buClr>
                <a:schemeClr val="dk1"/>
              </a:buClr>
              <a:buSzPct val="36666"/>
              <a:buFont typeface="Arial"/>
              <a:buNone/>
            </a:pPr>
            <a:r>
              <a:t/>
            </a:r>
            <a:endParaRPr b="1"/>
          </a:p>
          <a:p>
            <a:pPr lvl="0" rtl="0" algn="ctr">
              <a:spcBef>
                <a:spcPts val="0"/>
              </a:spcBef>
              <a:buClr>
                <a:schemeClr val="dk1"/>
              </a:buClr>
              <a:buSzPct val="36666"/>
              <a:buFont typeface="Arial"/>
              <a:buNone/>
            </a:pPr>
            <a:r>
              <a:rPr b="1" lang="en"/>
              <a:t>Be aware of your shortcomings.</a:t>
            </a:r>
          </a:p>
          <a:p>
            <a:pPr lvl="0" rtl="0" algn="ctr">
              <a:spcBef>
                <a:spcPts val="0"/>
              </a:spcBef>
              <a:buClr>
                <a:schemeClr val="dk1"/>
              </a:buClr>
              <a:buSzPct val="36666"/>
              <a:buFont typeface="Arial"/>
              <a:buNone/>
            </a:pPr>
            <a:r>
              <a:t/>
            </a:r>
            <a:endParaRPr b="1"/>
          </a:p>
          <a:p>
            <a:pPr lvl="0" rtl="0" algn="ctr">
              <a:spcBef>
                <a:spcPts val="0"/>
              </a:spcBef>
              <a:buClr>
                <a:schemeClr val="dk1"/>
              </a:buClr>
              <a:buSzPct val="36666"/>
              <a:buFont typeface="Arial"/>
              <a:buNone/>
            </a:pPr>
            <a:r>
              <a:rPr b="1" lang="en"/>
              <a:t>If you know what your weaknesses are you will be much more able to use your strengths. </a:t>
            </a:r>
          </a:p>
          <a:p>
            <a:pPr lvl="0" rtl="0" algn="ctr">
              <a:spcBef>
                <a:spcPts val="0"/>
              </a:spcBef>
              <a:buClr>
                <a:schemeClr val="dk1"/>
              </a:buClr>
              <a:buSzPct val="36666"/>
              <a:buFont typeface="Arial"/>
              <a:buNone/>
            </a:pPr>
            <a:r>
              <a:t/>
            </a:r>
            <a:endParaRPr b="1"/>
          </a:p>
          <a:p>
            <a:pPr lvl="0" rtl="0" algn="ctr">
              <a:spcBef>
                <a:spcPts val="0"/>
              </a:spcBef>
              <a:buClr>
                <a:schemeClr val="dk1"/>
              </a:buClr>
              <a:buSzPct val="36666"/>
              <a:buFont typeface="Arial"/>
              <a:buNone/>
            </a:pPr>
            <a:r>
              <a:t/>
            </a:r>
            <a:endParaRPr b="1"/>
          </a:p>
          <a:p>
            <a:pPr lvl="0" rtl="0" algn="ctr">
              <a:spcBef>
                <a:spcPts val="0"/>
              </a:spcBef>
              <a:buClr>
                <a:schemeClr val="dk1"/>
              </a:buClr>
              <a:buSzPct val="36666"/>
              <a:buFont typeface="Arial"/>
              <a:buNone/>
            </a:pPr>
            <a:r>
              <a:t/>
            </a:r>
            <a:endParaRPr b="1"/>
          </a:p>
        </p:txBody>
      </p:sp>
    </p:spTree>
  </p:cSld>
  <p:clrMapOvr>
    <a:masterClrMapping/>
  </p:clrMapOvr>
  <p:transition spd="slow">
    <p:cut/>
  </p:transition>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47" name="Shape 147"/>
        <p:cNvGrpSpPr/>
        <p:nvPr/>
      </p:nvGrpSpPr>
      <p:grpSpPr>
        <a:xfrm>
          <a:off x="0" y="0"/>
          <a:ext cx="0" cy="0"/>
          <a:chOff x="0" y="0"/>
          <a:chExt cx="0" cy="0"/>
        </a:xfrm>
      </p:grpSpPr>
      <p:sp>
        <p:nvSpPr>
          <p:cNvPr id="148" name="Shape 148"/>
          <p:cNvSpPr txBox="1"/>
          <p:nvPr>
            <p:ph type="title"/>
          </p:nvPr>
        </p:nvSpPr>
        <p:spPr>
          <a:xfrm>
            <a:off x="457200" y="205978"/>
            <a:ext cx="8229600" cy="857400"/>
          </a:xfrm>
          <a:prstGeom prst="rect">
            <a:avLst/>
          </a:prstGeom>
        </p:spPr>
        <p:txBody>
          <a:bodyPr anchorCtr="0" anchor="b" bIns="91425" lIns="91425" rIns="91425" tIns="91425">
            <a:noAutofit/>
          </a:bodyPr>
          <a:lstStyle/>
          <a:p>
            <a:pPr lvl="0" rtl="0" algn="ctr">
              <a:spcBef>
                <a:spcPts val="0"/>
              </a:spcBef>
              <a:buNone/>
            </a:pPr>
            <a:r>
              <a:rPr lang="en"/>
              <a:t>Tip #19</a:t>
            </a:r>
          </a:p>
        </p:txBody>
      </p:sp>
      <p:sp>
        <p:nvSpPr>
          <p:cNvPr id="149" name="Shape 149"/>
          <p:cNvSpPr txBox="1"/>
          <p:nvPr>
            <p:ph idx="1" type="body"/>
          </p:nvPr>
        </p:nvSpPr>
        <p:spPr>
          <a:xfrm>
            <a:off x="457200" y="384950"/>
            <a:ext cx="8229600" cy="4501799"/>
          </a:xfrm>
          <a:prstGeom prst="rect">
            <a:avLst/>
          </a:prstGeom>
        </p:spPr>
        <p:txBody>
          <a:bodyPr anchorCtr="0" anchor="t" bIns="91425" lIns="91425" rIns="91425" tIns="91425">
            <a:noAutofit/>
          </a:bodyPr>
          <a:lstStyle/>
          <a:p>
            <a:pPr lvl="0" rtl="0" algn="ctr">
              <a:spcBef>
                <a:spcPts val="0"/>
              </a:spcBef>
              <a:buNone/>
            </a:pPr>
            <a:r>
              <a:t/>
            </a:r>
            <a:endParaRPr b="1"/>
          </a:p>
          <a:p>
            <a:pPr lvl="0" rtl="0" algn="ctr">
              <a:spcBef>
                <a:spcPts val="0"/>
              </a:spcBef>
              <a:buNone/>
            </a:pPr>
            <a:r>
              <a:rPr b="1" lang="en"/>
              <a:t>Choose to work with people who complement you.</a:t>
            </a:r>
          </a:p>
          <a:p>
            <a:pPr lvl="0" rtl="0" algn="ctr">
              <a:spcBef>
                <a:spcPts val="0"/>
              </a:spcBef>
              <a:buNone/>
            </a:pPr>
            <a:r>
              <a:t/>
            </a:r>
            <a:endParaRPr b="1"/>
          </a:p>
          <a:p>
            <a:pPr lvl="0" rtl="0" algn="ctr">
              <a:spcBef>
                <a:spcPts val="0"/>
              </a:spcBef>
              <a:buNone/>
            </a:pPr>
            <a:r>
              <a:rPr b="1" lang="en"/>
              <a:t>If you choose people who already know what you know, or do what you do, you will get a lot less done than if you choose people who make up for where you fall short.</a:t>
            </a:r>
          </a:p>
          <a:p>
            <a:pPr lvl="0" rtl="0" algn="ctr">
              <a:spcBef>
                <a:spcPts val="0"/>
              </a:spcBef>
              <a:buClr>
                <a:schemeClr val="dk1"/>
              </a:buClr>
              <a:buSzPct val="36666"/>
              <a:buFont typeface="Arial"/>
              <a:buNone/>
            </a:pPr>
            <a:r>
              <a:t/>
            </a:r>
            <a:endParaRPr b="1"/>
          </a:p>
          <a:p>
            <a:pPr lvl="0" rtl="0" algn="ctr">
              <a:spcBef>
                <a:spcPts val="0"/>
              </a:spcBef>
              <a:buNone/>
            </a:pPr>
            <a:r>
              <a:t/>
            </a:r>
            <a:endParaRPr b="1"/>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5" name="Shape 45"/>
        <p:cNvGrpSpPr/>
        <p:nvPr/>
      </p:nvGrpSpPr>
      <p:grpSpPr>
        <a:xfrm>
          <a:off x="0" y="0"/>
          <a:ext cx="0" cy="0"/>
          <a:chOff x="0" y="0"/>
          <a:chExt cx="0" cy="0"/>
        </a:xfrm>
      </p:grpSpPr>
      <p:sp>
        <p:nvSpPr>
          <p:cNvPr id="46" name="Shape 46"/>
          <p:cNvSpPr txBox="1"/>
          <p:nvPr>
            <p:ph type="title"/>
          </p:nvPr>
        </p:nvSpPr>
        <p:spPr>
          <a:xfrm>
            <a:off x="457200" y="205978"/>
            <a:ext cx="8229600" cy="857400"/>
          </a:xfrm>
          <a:prstGeom prst="rect">
            <a:avLst/>
          </a:prstGeom>
        </p:spPr>
        <p:txBody>
          <a:bodyPr anchorCtr="0" anchor="b" bIns="91425" lIns="91425" rIns="91425" tIns="91425">
            <a:noAutofit/>
          </a:bodyPr>
          <a:lstStyle/>
          <a:p>
            <a:pPr lvl="0" rtl="0" algn="ctr">
              <a:spcBef>
                <a:spcPts val="0"/>
              </a:spcBef>
              <a:buNone/>
            </a:pPr>
            <a:r>
              <a:rPr lang="en"/>
              <a:t>Tip #2</a:t>
            </a:r>
          </a:p>
        </p:txBody>
      </p:sp>
      <p:sp>
        <p:nvSpPr>
          <p:cNvPr id="47" name="Shape 47"/>
          <p:cNvSpPr txBox="1"/>
          <p:nvPr>
            <p:ph idx="1" type="body"/>
          </p:nvPr>
        </p:nvSpPr>
        <p:spPr>
          <a:xfrm>
            <a:off x="457200" y="1200150"/>
            <a:ext cx="8229600" cy="3725699"/>
          </a:xfrm>
          <a:prstGeom prst="rect">
            <a:avLst/>
          </a:prstGeom>
        </p:spPr>
        <p:txBody>
          <a:bodyPr anchorCtr="0" anchor="t" bIns="91425" lIns="91425" rIns="91425" tIns="91425">
            <a:noAutofit/>
          </a:bodyPr>
          <a:lstStyle/>
          <a:p>
            <a:pPr lvl="0" rtl="0" algn="ctr">
              <a:spcBef>
                <a:spcPts val="0"/>
              </a:spcBef>
              <a:buClr>
                <a:schemeClr val="dk1"/>
              </a:buClr>
              <a:buSzPct val="36666"/>
              <a:buFont typeface="Arial"/>
              <a:buNone/>
            </a:pPr>
            <a:r>
              <a:rPr b="1" lang="en"/>
              <a:t>Always be networking.</a:t>
            </a:r>
          </a:p>
          <a:p>
            <a:pPr lvl="0" rtl="0" algn="ctr">
              <a:spcBef>
                <a:spcPts val="0"/>
              </a:spcBef>
              <a:buClr>
                <a:schemeClr val="dk1"/>
              </a:buClr>
              <a:buSzPct val="36666"/>
              <a:buFont typeface="Arial"/>
              <a:buNone/>
            </a:pPr>
            <a:r>
              <a:t/>
            </a:r>
            <a:endParaRPr b="1"/>
          </a:p>
          <a:p>
            <a:pPr lvl="0" rtl="0" algn="ctr">
              <a:spcBef>
                <a:spcPts val="0"/>
              </a:spcBef>
              <a:buClr>
                <a:schemeClr val="dk1"/>
              </a:buClr>
              <a:buSzPct val="36666"/>
              <a:buFont typeface="Arial"/>
              <a:buNone/>
            </a:pPr>
            <a:r>
              <a:rPr b="1" lang="en"/>
              <a:t>You’re going to meet new people all the time; if you network with everyone you can you’ll soon have a large list of contacts buildup.</a:t>
            </a:r>
          </a:p>
          <a:p>
            <a:pPr lvl="0" rtl="0" algn="ctr">
              <a:spcBef>
                <a:spcPts val="0"/>
              </a:spcBef>
              <a:buClr>
                <a:schemeClr val="dk1"/>
              </a:buClr>
              <a:buSzPct val="36666"/>
              <a:buFont typeface="Arial"/>
              <a:buNone/>
            </a:pPr>
            <a:r>
              <a:t/>
            </a:r>
            <a:endParaRPr b="1"/>
          </a:p>
          <a:p>
            <a:pPr lvl="0" rtl="0" algn="ctr">
              <a:spcBef>
                <a:spcPts val="0"/>
              </a:spcBef>
              <a:buClr>
                <a:schemeClr val="dk1"/>
              </a:buClr>
              <a:buSzPct val="36666"/>
              <a:buFont typeface="Arial"/>
              <a:buNone/>
            </a:pPr>
            <a:r>
              <a:t/>
            </a:r>
            <a:endParaRPr b="1"/>
          </a:p>
          <a:p>
            <a:pPr lvl="0" rtl="0" algn="ctr">
              <a:spcBef>
                <a:spcPts val="0"/>
              </a:spcBef>
              <a:buClr>
                <a:schemeClr val="dk1"/>
              </a:buClr>
              <a:buSzPct val="36666"/>
              <a:buFont typeface="Arial"/>
              <a:buNone/>
            </a:pPr>
            <a:r>
              <a:t/>
            </a:r>
            <a:endParaRPr b="1"/>
          </a:p>
          <a:p>
            <a:pPr lvl="0" rtl="0" algn="l">
              <a:spcBef>
                <a:spcPts val="0"/>
              </a:spcBef>
              <a:buClr>
                <a:schemeClr val="dk1"/>
              </a:buClr>
              <a:buSzPct val="36666"/>
              <a:buFont typeface="Arial"/>
              <a:buNone/>
            </a:pPr>
            <a:r>
              <a:t/>
            </a:r>
            <a:endParaRPr/>
          </a:p>
          <a:p>
            <a:pPr lvl="0" rtl="0">
              <a:spcBef>
                <a:spcPts val="0"/>
              </a:spcBef>
              <a:buNone/>
            </a:pPr>
            <a:r>
              <a:t/>
            </a:r>
            <a:endParaRPr sz="2400"/>
          </a:p>
          <a:p>
            <a:pPr lvl="0" rtl="0">
              <a:spcBef>
                <a:spcPts val="0"/>
              </a:spcBef>
              <a:buNone/>
            </a:pPr>
            <a:r>
              <a:t/>
            </a:r>
            <a:endParaRPr/>
          </a:p>
        </p:txBody>
      </p:sp>
    </p:spTree>
  </p:cSld>
  <p:clrMapOvr>
    <a:masterClrMapping/>
  </p:clrMapOvr>
  <p:transition spd="slow">
    <p:cut/>
  </p:transition>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53" name="Shape 153"/>
        <p:cNvGrpSpPr/>
        <p:nvPr/>
      </p:nvGrpSpPr>
      <p:grpSpPr>
        <a:xfrm>
          <a:off x="0" y="0"/>
          <a:ext cx="0" cy="0"/>
          <a:chOff x="0" y="0"/>
          <a:chExt cx="0" cy="0"/>
        </a:xfrm>
      </p:grpSpPr>
      <p:sp>
        <p:nvSpPr>
          <p:cNvPr id="154" name="Shape 154"/>
          <p:cNvSpPr txBox="1"/>
          <p:nvPr>
            <p:ph type="title"/>
          </p:nvPr>
        </p:nvSpPr>
        <p:spPr>
          <a:xfrm>
            <a:off x="457200" y="75275"/>
            <a:ext cx="8229600" cy="726600"/>
          </a:xfrm>
          <a:prstGeom prst="rect">
            <a:avLst/>
          </a:prstGeom>
        </p:spPr>
        <p:txBody>
          <a:bodyPr anchorCtr="0" anchor="b" bIns="91425" lIns="91425" rIns="91425" tIns="91425">
            <a:noAutofit/>
          </a:bodyPr>
          <a:lstStyle/>
          <a:p>
            <a:pPr lvl="0" rtl="0" algn="ctr">
              <a:spcBef>
                <a:spcPts val="0"/>
              </a:spcBef>
              <a:buNone/>
            </a:pPr>
            <a:r>
              <a:rPr lang="en"/>
              <a:t>Tip #20</a:t>
            </a:r>
          </a:p>
        </p:txBody>
      </p:sp>
      <p:sp>
        <p:nvSpPr>
          <p:cNvPr id="155" name="Shape 155"/>
          <p:cNvSpPr txBox="1"/>
          <p:nvPr>
            <p:ph idx="1" type="body"/>
          </p:nvPr>
        </p:nvSpPr>
        <p:spPr>
          <a:xfrm>
            <a:off x="597225" y="158150"/>
            <a:ext cx="8229600" cy="4151400"/>
          </a:xfrm>
          <a:prstGeom prst="rect">
            <a:avLst/>
          </a:prstGeom>
        </p:spPr>
        <p:txBody>
          <a:bodyPr anchorCtr="0" anchor="t" bIns="91425" lIns="91425" rIns="91425" tIns="91425">
            <a:noAutofit/>
          </a:bodyPr>
          <a:lstStyle/>
          <a:p>
            <a:pPr lvl="0" rtl="0" algn="ctr">
              <a:spcBef>
                <a:spcPts val="0"/>
              </a:spcBef>
              <a:buNone/>
            </a:pPr>
            <a:r>
              <a:t/>
            </a:r>
            <a:endParaRPr b="1"/>
          </a:p>
          <a:p>
            <a:pPr lvl="0" rtl="0" algn="ctr">
              <a:spcBef>
                <a:spcPts val="0"/>
              </a:spcBef>
              <a:buClr>
                <a:schemeClr val="dk1"/>
              </a:buClr>
              <a:buSzPct val="36666"/>
              <a:buFont typeface="Arial"/>
              <a:buNone/>
            </a:pPr>
            <a:r>
              <a:rPr b="1" lang="en"/>
              <a:t>Be forgiving.</a:t>
            </a:r>
          </a:p>
          <a:p>
            <a:pPr lvl="0" rtl="0" algn="l">
              <a:spcBef>
                <a:spcPts val="0"/>
              </a:spcBef>
              <a:buClr>
                <a:schemeClr val="dk1"/>
              </a:buClr>
              <a:buSzPct val="36666"/>
              <a:buFont typeface="Arial"/>
              <a:buNone/>
            </a:pPr>
            <a:r>
              <a:t/>
            </a:r>
            <a:endParaRPr b="1"/>
          </a:p>
          <a:p>
            <a:pPr lvl="0" rtl="0" algn="ctr">
              <a:spcBef>
                <a:spcPts val="0"/>
              </a:spcBef>
              <a:buClr>
                <a:schemeClr val="dk1"/>
              </a:buClr>
              <a:buSzPct val="36666"/>
              <a:buFont typeface="Arial"/>
              <a:buNone/>
            </a:pPr>
            <a:r>
              <a:rPr b="1" lang="en"/>
              <a:t>Everyone makes mistakes - including you. When you make a mistake, forgive yourself and move on. Don't dwell on past errors.</a:t>
            </a:r>
          </a:p>
          <a:p>
            <a:pPr lvl="0" rtl="0" algn="ctr">
              <a:spcBef>
                <a:spcPts val="0"/>
              </a:spcBef>
              <a:buClr>
                <a:schemeClr val="dk1"/>
              </a:buClr>
              <a:buSzPct val="36666"/>
              <a:buFont typeface="Arial"/>
              <a:buNone/>
            </a:pPr>
            <a:r>
              <a:t/>
            </a:r>
            <a:endParaRPr b="1"/>
          </a:p>
          <a:p>
            <a:pPr lvl="0" rtl="0" algn="ctr">
              <a:spcBef>
                <a:spcPts val="0"/>
              </a:spcBef>
              <a:buClr>
                <a:schemeClr val="dk1"/>
              </a:buClr>
              <a:buSzPct val="36666"/>
              <a:buFont typeface="Arial"/>
              <a:buNone/>
            </a:pPr>
            <a:r>
              <a:t/>
            </a:r>
            <a:endParaRPr b="1"/>
          </a:p>
          <a:p>
            <a:pPr lvl="0" rtl="0" algn="ctr">
              <a:spcBef>
                <a:spcPts val="0"/>
              </a:spcBef>
              <a:buClr>
                <a:schemeClr val="dk1"/>
              </a:buClr>
              <a:buSzPct val="36666"/>
              <a:buFont typeface="Arial"/>
              <a:buNone/>
            </a:pPr>
            <a:r>
              <a:t/>
            </a:r>
            <a:endParaRPr b="1"/>
          </a:p>
          <a:p>
            <a:pPr lvl="0" rtl="0" algn="ctr">
              <a:spcBef>
                <a:spcPts val="0"/>
              </a:spcBef>
              <a:buNone/>
            </a:pPr>
            <a:r>
              <a:t/>
            </a:r>
            <a:endParaRPr b="1"/>
          </a:p>
        </p:txBody>
      </p:sp>
    </p:spTree>
  </p:cSld>
  <p:clrMapOvr>
    <a:masterClrMapping/>
  </p:clrMapOvr>
  <p:transition spd="slow">
    <p:cut/>
  </p:transition>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59" name="Shape 159"/>
        <p:cNvGrpSpPr/>
        <p:nvPr/>
      </p:nvGrpSpPr>
      <p:grpSpPr>
        <a:xfrm>
          <a:off x="0" y="0"/>
          <a:ext cx="0" cy="0"/>
          <a:chOff x="0" y="0"/>
          <a:chExt cx="0" cy="0"/>
        </a:xfrm>
      </p:grpSpPr>
      <p:sp>
        <p:nvSpPr>
          <p:cNvPr id="160" name="Shape 160"/>
          <p:cNvSpPr txBox="1"/>
          <p:nvPr>
            <p:ph type="title"/>
          </p:nvPr>
        </p:nvSpPr>
        <p:spPr>
          <a:xfrm>
            <a:off x="1571925" y="1593300"/>
            <a:ext cx="6180599" cy="577199"/>
          </a:xfrm>
          <a:prstGeom prst="rect">
            <a:avLst/>
          </a:prstGeom>
        </p:spPr>
        <p:txBody>
          <a:bodyPr anchorCtr="0" anchor="b" bIns="91425" lIns="91425" rIns="91425" tIns="91425">
            <a:noAutofit/>
          </a:bodyPr>
          <a:lstStyle/>
          <a:p>
            <a:pPr lvl="0" rtl="0" algn="ctr">
              <a:spcBef>
                <a:spcPts val="0"/>
              </a:spcBef>
              <a:buClr>
                <a:schemeClr val="dk1"/>
              </a:buClr>
              <a:buSzPct val="30555"/>
              <a:buFont typeface="Arial"/>
              <a:buNone/>
            </a:pPr>
            <a:r>
              <a:rPr lang="en"/>
              <a:t>Get More Tips By Visiting:</a:t>
            </a:r>
          </a:p>
        </p:txBody>
      </p:sp>
      <p:sp>
        <p:nvSpPr>
          <p:cNvPr id="161" name="Shape 161"/>
          <p:cNvSpPr txBox="1"/>
          <p:nvPr>
            <p:ph idx="1" type="body"/>
          </p:nvPr>
        </p:nvSpPr>
        <p:spPr>
          <a:xfrm>
            <a:off x="2598475" y="2448775"/>
            <a:ext cx="4170300" cy="769799"/>
          </a:xfrm>
          <a:prstGeom prst="rect">
            <a:avLst/>
          </a:prstGeom>
        </p:spPr>
        <p:txBody>
          <a:bodyPr anchorCtr="0" anchor="t" bIns="91425" lIns="91425" rIns="91425" tIns="91425">
            <a:noAutofit/>
          </a:bodyPr>
          <a:lstStyle/>
          <a:p>
            <a:pPr lvl="0" rtl="0">
              <a:spcBef>
                <a:spcPts val="0"/>
              </a:spcBef>
              <a:buClr>
                <a:schemeClr val="dk1"/>
              </a:buClr>
              <a:buSzPct val="36666"/>
              <a:buFont typeface="Arial"/>
              <a:buNone/>
            </a:pPr>
            <a:r>
              <a:rPr lang="en">
                <a:solidFill>
                  <a:schemeClr val="dk1"/>
                </a:solidFill>
              </a:rPr>
              <a:t>www.YourWebsite.com</a:t>
            </a: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1" name="Shape 51"/>
        <p:cNvGrpSpPr/>
        <p:nvPr/>
      </p:nvGrpSpPr>
      <p:grpSpPr>
        <a:xfrm>
          <a:off x="0" y="0"/>
          <a:ext cx="0" cy="0"/>
          <a:chOff x="0" y="0"/>
          <a:chExt cx="0" cy="0"/>
        </a:xfrm>
      </p:grpSpPr>
      <p:sp>
        <p:nvSpPr>
          <p:cNvPr id="52" name="Shape 52"/>
          <p:cNvSpPr txBox="1"/>
          <p:nvPr>
            <p:ph type="title"/>
          </p:nvPr>
        </p:nvSpPr>
        <p:spPr>
          <a:xfrm>
            <a:off x="457200" y="205978"/>
            <a:ext cx="8229600" cy="857400"/>
          </a:xfrm>
          <a:prstGeom prst="rect">
            <a:avLst/>
          </a:prstGeom>
        </p:spPr>
        <p:txBody>
          <a:bodyPr anchorCtr="0" anchor="b" bIns="91425" lIns="91425" rIns="91425" tIns="91425">
            <a:noAutofit/>
          </a:bodyPr>
          <a:lstStyle/>
          <a:p>
            <a:pPr lvl="0" rtl="0" algn="ctr">
              <a:spcBef>
                <a:spcPts val="0"/>
              </a:spcBef>
              <a:buNone/>
            </a:pPr>
            <a:r>
              <a:rPr lang="en"/>
              <a:t>Tip #3</a:t>
            </a:r>
          </a:p>
        </p:txBody>
      </p:sp>
      <p:sp>
        <p:nvSpPr>
          <p:cNvPr id="53" name="Shape 53"/>
          <p:cNvSpPr txBox="1"/>
          <p:nvPr>
            <p:ph idx="1" type="body"/>
          </p:nvPr>
        </p:nvSpPr>
        <p:spPr>
          <a:xfrm>
            <a:off x="457200" y="1200150"/>
            <a:ext cx="8229600" cy="3725699"/>
          </a:xfrm>
          <a:prstGeom prst="rect">
            <a:avLst/>
          </a:prstGeom>
        </p:spPr>
        <p:txBody>
          <a:bodyPr anchorCtr="0" anchor="t" bIns="91425" lIns="91425" rIns="91425" tIns="91425">
            <a:noAutofit/>
          </a:bodyPr>
          <a:lstStyle/>
          <a:p>
            <a:pPr indent="387350" lvl="0" rtl="0" algn="ctr">
              <a:spcBef>
                <a:spcPts val="0"/>
              </a:spcBef>
              <a:buClr>
                <a:schemeClr val="dk1"/>
              </a:buClr>
              <a:buSzPct val="36666"/>
              <a:buFont typeface="Arial"/>
              <a:buNone/>
            </a:pPr>
            <a:r>
              <a:rPr b="1" lang="en"/>
              <a:t>Make up your own mind.</a:t>
            </a:r>
          </a:p>
          <a:p>
            <a:pPr indent="387350" lvl="0" rtl="0" algn="ctr">
              <a:spcBef>
                <a:spcPts val="0"/>
              </a:spcBef>
              <a:buClr>
                <a:schemeClr val="dk1"/>
              </a:buClr>
              <a:buSzPct val="36666"/>
              <a:buFont typeface="Arial"/>
              <a:buNone/>
            </a:pPr>
            <a:r>
              <a:t/>
            </a:r>
            <a:endParaRPr b="1"/>
          </a:p>
          <a:p>
            <a:pPr indent="387350" lvl="0" rtl="0" algn="ctr">
              <a:spcBef>
                <a:spcPts val="0"/>
              </a:spcBef>
              <a:buClr>
                <a:schemeClr val="dk1"/>
              </a:buClr>
              <a:buSzPct val="36666"/>
              <a:buFont typeface="Arial"/>
              <a:buNone/>
            </a:pPr>
            <a:r>
              <a:rPr b="1" lang="en"/>
              <a:t>You’re going to get lots of advice. Listen to it carefully and then make up your own mind. Trust your judgment.</a:t>
            </a:r>
          </a:p>
          <a:p>
            <a:pPr indent="457200" lvl="0" rtl="0">
              <a:spcBef>
                <a:spcPts val="0"/>
              </a:spcBef>
              <a:buNone/>
            </a:pPr>
            <a:r>
              <a:t/>
            </a:r>
            <a:endParaRPr b="1"/>
          </a:p>
          <a:p>
            <a:pPr lvl="0" rtl="0">
              <a:spcBef>
                <a:spcPts val="0"/>
              </a:spcBef>
              <a:buNone/>
            </a:pPr>
            <a:r>
              <a:t/>
            </a:r>
            <a:endParaRPr/>
          </a:p>
          <a:p>
            <a:pPr lvl="0" rtl="0">
              <a:spcBef>
                <a:spcPts val="0"/>
              </a:spcBef>
              <a:buNone/>
            </a:pPr>
            <a:r>
              <a:t/>
            </a:r>
            <a:endParaRP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7" name="Shape 57"/>
        <p:cNvGrpSpPr/>
        <p:nvPr/>
      </p:nvGrpSpPr>
      <p:grpSpPr>
        <a:xfrm>
          <a:off x="0" y="0"/>
          <a:ext cx="0" cy="0"/>
          <a:chOff x="0" y="0"/>
          <a:chExt cx="0" cy="0"/>
        </a:xfrm>
      </p:grpSpPr>
      <p:sp>
        <p:nvSpPr>
          <p:cNvPr id="58" name="Shape 58"/>
          <p:cNvSpPr txBox="1"/>
          <p:nvPr>
            <p:ph type="title"/>
          </p:nvPr>
        </p:nvSpPr>
        <p:spPr>
          <a:xfrm>
            <a:off x="457200" y="73800"/>
            <a:ext cx="8229600" cy="695999"/>
          </a:xfrm>
          <a:prstGeom prst="rect">
            <a:avLst/>
          </a:prstGeom>
        </p:spPr>
        <p:txBody>
          <a:bodyPr anchorCtr="0" anchor="b" bIns="91425" lIns="91425" rIns="91425" tIns="91425">
            <a:noAutofit/>
          </a:bodyPr>
          <a:lstStyle/>
          <a:p>
            <a:pPr lvl="0" rtl="0" algn="ctr">
              <a:spcBef>
                <a:spcPts val="0"/>
              </a:spcBef>
              <a:buNone/>
            </a:pPr>
            <a:r>
              <a:rPr lang="en"/>
              <a:t>Tip #4</a:t>
            </a:r>
          </a:p>
        </p:txBody>
      </p:sp>
      <p:sp>
        <p:nvSpPr>
          <p:cNvPr id="59" name="Shape 59"/>
          <p:cNvSpPr txBox="1"/>
          <p:nvPr>
            <p:ph idx="1" type="body"/>
          </p:nvPr>
        </p:nvSpPr>
        <p:spPr>
          <a:xfrm>
            <a:off x="457200" y="204050"/>
            <a:ext cx="8229600" cy="4511700"/>
          </a:xfrm>
          <a:prstGeom prst="rect">
            <a:avLst/>
          </a:prstGeom>
        </p:spPr>
        <p:txBody>
          <a:bodyPr anchorCtr="0" anchor="t" bIns="91425" lIns="91425" rIns="91425" tIns="91425">
            <a:noAutofit/>
          </a:bodyPr>
          <a:lstStyle/>
          <a:p>
            <a:pPr lvl="0" rtl="0" algn="l">
              <a:spcBef>
                <a:spcPts val="0"/>
              </a:spcBef>
              <a:buNone/>
            </a:pPr>
            <a:r>
              <a:t/>
            </a:r>
            <a:endParaRPr b="1"/>
          </a:p>
          <a:p>
            <a:pPr lvl="0" rtl="0" algn="ctr">
              <a:spcBef>
                <a:spcPts val="0"/>
              </a:spcBef>
              <a:buClr>
                <a:schemeClr val="dk1"/>
              </a:buClr>
              <a:buSzPct val="36666"/>
              <a:buFont typeface="Arial"/>
              <a:buNone/>
            </a:pPr>
            <a:r>
              <a:rPr b="1" lang="en"/>
              <a:t>Brand everything!</a:t>
            </a:r>
          </a:p>
          <a:p>
            <a:pPr lvl="0" rtl="0" algn="ctr">
              <a:spcBef>
                <a:spcPts val="0"/>
              </a:spcBef>
              <a:buClr>
                <a:schemeClr val="dk1"/>
              </a:buClr>
              <a:buSzPct val="36666"/>
              <a:buFont typeface="Arial"/>
              <a:buNone/>
            </a:pPr>
            <a:r>
              <a:t/>
            </a:r>
            <a:endParaRPr b="1"/>
          </a:p>
          <a:p>
            <a:pPr lvl="0" rtl="0" algn="ctr">
              <a:spcBef>
                <a:spcPts val="0"/>
              </a:spcBef>
              <a:buClr>
                <a:schemeClr val="dk1"/>
              </a:buClr>
              <a:buSzPct val="36666"/>
              <a:buFont typeface="Arial"/>
              <a:buNone/>
            </a:pPr>
            <a:r>
              <a:rPr b="1" lang="en"/>
              <a:t>Your brand is how people are going to remember you in the future when they need your products or services. If they don’t see it they won’t remember it.</a:t>
            </a:r>
          </a:p>
          <a:p>
            <a:pPr lvl="0" rtl="0" algn="ctr">
              <a:spcBef>
                <a:spcPts val="0"/>
              </a:spcBef>
              <a:buNone/>
            </a:pPr>
            <a:r>
              <a:t/>
            </a:r>
            <a:endParaRPr b="1"/>
          </a:p>
          <a:p>
            <a:pPr lvl="0" rtl="0" algn="ctr">
              <a:spcBef>
                <a:spcPts val="0"/>
              </a:spcBef>
              <a:buNone/>
            </a:pPr>
            <a:r>
              <a:t/>
            </a:r>
            <a:endParaRPr/>
          </a:p>
          <a:p>
            <a:pPr lvl="0" rtl="0" algn="ctr">
              <a:spcBef>
                <a:spcPts val="0"/>
              </a:spcBef>
              <a:buNone/>
            </a:pPr>
            <a:r>
              <a:t/>
            </a:r>
            <a:endParaRPr sz="2400"/>
          </a:p>
          <a:p>
            <a:pPr lvl="0" rtl="0">
              <a:spcBef>
                <a:spcPts val="0"/>
              </a:spcBef>
              <a:buNone/>
            </a:pPr>
            <a:r>
              <a:t/>
            </a:r>
            <a:endParaRPr sz="2400"/>
          </a:p>
          <a:p>
            <a:pPr lvl="0" rtl="0">
              <a:spcBef>
                <a:spcPts val="0"/>
              </a:spcBef>
              <a:buNone/>
            </a:pPr>
            <a:r>
              <a:t/>
            </a:r>
            <a:endParaRPr/>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3" name="Shape 63"/>
        <p:cNvGrpSpPr/>
        <p:nvPr/>
      </p:nvGrpSpPr>
      <p:grpSpPr>
        <a:xfrm>
          <a:off x="0" y="0"/>
          <a:ext cx="0" cy="0"/>
          <a:chOff x="0" y="0"/>
          <a:chExt cx="0" cy="0"/>
        </a:xfrm>
      </p:grpSpPr>
      <p:sp>
        <p:nvSpPr>
          <p:cNvPr id="64" name="Shape 64"/>
          <p:cNvSpPr txBox="1"/>
          <p:nvPr>
            <p:ph type="title"/>
          </p:nvPr>
        </p:nvSpPr>
        <p:spPr>
          <a:xfrm>
            <a:off x="457200" y="205978"/>
            <a:ext cx="8229600" cy="857400"/>
          </a:xfrm>
          <a:prstGeom prst="rect">
            <a:avLst/>
          </a:prstGeom>
        </p:spPr>
        <p:txBody>
          <a:bodyPr anchorCtr="0" anchor="b" bIns="91425" lIns="91425" rIns="91425" tIns="91425">
            <a:noAutofit/>
          </a:bodyPr>
          <a:lstStyle/>
          <a:p>
            <a:pPr lvl="0" rtl="0" algn="ctr">
              <a:spcBef>
                <a:spcPts val="0"/>
              </a:spcBef>
              <a:buNone/>
            </a:pPr>
            <a:r>
              <a:rPr lang="en"/>
              <a:t>Tip #5</a:t>
            </a:r>
          </a:p>
        </p:txBody>
      </p:sp>
      <p:sp>
        <p:nvSpPr>
          <p:cNvPr id="65" name="Shape 65"/>
          <p:cNvSpPr txBox="1"/>
          <p:nvPr>
            <p:ph idx="1" type="body"/>
          </p:nvPr>
        </p:nvSpPr>
        <p:spPr>
          <a:xfrm>
            <a:off x="457200" y="1200150"/>
            <a:ext cx="8229600" cy="3725699"/>
          </a:xfrm>
          <a:prstGeom prst="rect">
            <a:avLst/>
          </a:prstGeom>
        </p:spPr>
        <p:txBody>
          <a:bodyPr anchorCtr="0" anchor="t" bIns="91425" lIns="91425" rIns="91425" tIns="91425">
            <a:noAutofit/>
          </a:bodyPr>
          <a:lstStyle/>
          <a:p>
            <a:pPr lvl="0" rtl="0" algn="ctr">
              <a:spcBef>
                <a:spcPts val="0"/>
              </a:spcBef>
              <a:buClr>
                <a:schemeClr val="dk1"/>
              </a:buClr>
              <a:buSzPct val="36666"/>
              <a:buFont typeface="Arial"/>
              <a:buNone/>
            </a:pPr>
            <a:r>
              <a:rPr b="1" lang="en"/>
              <a:t>Commit to learning!</a:t>
            </a:r>
          </a:p>
          <a:p>
            <a:pPr lvl="0" rtl="0" algn="ctr">
              <a:spcBef>
                <a:spcPts val="0"/>
              </a:spcBef>
              <a:buClr>
                <a:schemeClr val="dk1"/>
              </a:buClr>
              <a:buSzPct val="36666"/>
              <a:buFont typeface="Arial"/>
              <a:buNone/>
            </a:pPr>
            <a:r>
              <a:t/>
            </a:r>
            <a:endParaRPr b="1"/>
          </a:p>
          <a:p>
            <a:pPr lvl="0" rtl="0" algn="ctr">
              <a:spcBef>
                <a:spcPts val="0"/>
              </a:spcBef>
              <a:buClr>
                <a:schemeClr val="dk1"/>
              </a:buClr>
              <a:buSzPct val="36666"/>
              <a:buFont typeface="Arial"/>
              <a:buNone/>
            </a:pPr>
            <a:r>
              <a:rPr b="1" lang="en"/>
              <a:t>Learn something new every day, not casually, but as an actual commitment to your success.</a:t>
            </a:r>
          </a:p>
          <a:p>
            <a:pPr lvl="0" rtl="0" algn="ctr">
              <a:spcBef>
                <a:spcPts val="0"/>
              </a:spcBef>
              <a:buNone/>
            </a:pPr>
            <a:r>
              <a:t/>
            </a:r>
            <a:endParaRPr b="1"/>
          </a:p>
          <a:p>
            <a:pPr lvl="0" rtl="0" algn="ctr">
              <a:spcBef>
                <a:spcPts val="0"/>
              </a:spcBef>
              <a:buNone/>
            </a:pPr>
            <a:r>
              <a:t/>
            </a:r>
            <a:endParaRPr sz="2400"/>
          </a:p>
          <a:p>
            <a:pPr lvl="0" rtl="0" algn="ctr">
              <a:spcBef>
                <a:spcPts val="0"/>
              </a:spcBef>
              <a:buNone/>
            </a:pPr>
            <a:r>
              <a:t/>
            </a:r>
            <a:endParaRPr/>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9" name="Shape 69"/>
        <p:cNvGrpSpPr/>
        <p:nvPr/>
      </p:nvGrpSpPr>
      <p:grpSpPr>
        <a:xfrm>
          <a:off x="0" y="0"/>
          <a:ext cx="0" cy="0"/>
          <a:chOff x="0" y="0"/>
          <a:chExt cx="0" cy="0"/>
        </a:xfrm>
      </p:grpSpPr>
      <p:sp>
        <p:nvSpPr>
          <p:cNvPr id="70" name="Shape 70"/>
          <p:cNvSpPr txBox="1"/>
          <p:nvPr>
            <p:ph type="title"/>
          </p:nvPr>
        </p:nvSpPr>
        <p:spPr>
          <a:xfrm>
            <a:off x="457200" y="205978"/>
            <a:ext cx="8229600" cy="857400"/>
          </a:xfrm>
          <a:prstGeom prst="rect">
            <a:avLst/>
          </a:prstGeom>
        </p:spPr>
        <p:txBody>
          <a:bodyPr anchorCtr="0" anchor="b" bIns="91425" lIns="91425" rIns="91425" tIns="91425">
            <a:noAutofit/>
          </a:bodyPr>
          <a:lstStyle/>
          <a:p>
            <a:pPr lvl="0" rtl="0" algn="ctr">
              <a:spcBef>
                <a:spcPts val="0"/>
              </a:spcBef>
              <a:buNone/>
            </a:pPr>
            <a:r>
              <a:rPr lang="en"/>
              <a:t>Tip #6</a:t>
            </a:r>
          </a:p>
        </p:txBody>
      </p:sp>
      <p:sp>
        <p:nvSpPr>
          <p:cNvPr id="71" name="Shape 71"/>
          <p:cNvSpPr txBox="1"/>
          <p:nvPr>
            <p:ph idx="1" type="body"/>
          </p:nvPr>
        </p:nvSpPr>
        <p:spPr>
          <a:xfrm>
            <a:off x="457200" y="1200150"/>
            <a:ext cx="8229600" cy="3725699"/>
          </a:xfrm>
          <a:prstGeom prst="rect">
            <a:avLst/>
          </a:prstGeom>
        </p:spPr>
        <p:txBody>
          <a:bodyPr anchorCtr="0" anchor="t" bIns="91425" lIns="91425" rIns="91425" tIns="91425">
            <a:noAutofit/>
          </a:bodyPr>
          <a:lstStyle/>
          <a:p>
            <a:pPr lvl="0" rtl="0" algn="ctr">
              <a:spcBef>
                <a:spcPts val="0"/>
              </a:spcBef>
              <a:buClr>
                <a:schemeClr val="dk1"/>
              </a:buClr>
              <a:buSzPct val="36666"/>
              <a:buFont typeface="Arial"/>
              <a:buNone/>
            </a:pPr>
            <a:r>
              <a:rPr b="1" lang="en"/>
              <a:t>Write down what you learn.</a:t>
            </a:r>
          </a:p>
          <a:p>
            <a:pPr lvl="0" rtl="0" algn="ctr">
              <a:spcBef>
                <a:spcPts val="0"/>
              </a:spcBef>
              <a:buClr>
                <a:schemeClr val="dk1"/>
              </a:buClr>
              <a:buSzPct val="36666"/>
              <a:buFont typeface="Arial"/>
              <a:buNone/>
            </a:pPr>
            <a:r>
              <a:t/>
            </a:r>
            <a:endParaRPr b="1"/>
          </a:p>
          <a:p>
            <a:pPr lvl="0" rtl="0" algn="ctr">
              <a:spcBef>
                <a:spcPts val="0"/>
              </a:spcBef>
              <a:buClr>
                <a:schemeClr val="dk1"/>
              </a:buClr>
              <a:buSzPct val="36666"/>
              <a:buFont typeface="Arial"/>
              <a:buNone/>
            </a:pPr>
            <a:r>
              <a:rPr b="1" lang="en"/>
              <a:t>Learning is a process that consists of several steps. Learning is only the first step. You need to take steps to remember it as well.</a:t>
            </a:r>
          </a:p>
          <a:p>
            <a:pPr lvl="0" rtl="0" algn="ctr">
              <a:spcBef>
                <a:spcPts val="0"/>
              </a:spcBef>
              <a:buClr>
                <a:schemeClr val="dk1"/>
              </a:buClr>
              <a:buSzPct val="36666"/>
              <a:buFont typeface="Arial"/>
              <a:buNone/>
            </a:pPr>
            <a:r>
              <a:t/>
            </a:r>
            <a:endParaRPr b="1"/>
          </a:p>
          <a:p>
            <a:pPr lvl="0" rtl="0">
              <a:spcBef>
                <a:spcPts val="0"/>
              </a:spcBef>
              <a:buClr>
                <a:schemeClr val="dk1"/>
              </a:buClr>
              <a:buSzPct val="45833"/>
              <a:buFont typeface="Arial"/>
              <a:buNone/>
            </a:pPr>
            <a:r>
              <a:t/>
            </a:r>
            <a:endParaRPr sz="2400"/>
          </a:p>
          <a:p>
            <a:pPr lvl="0" rtl="0">
              <a:spcBef>
                <a:spcPts val="0"/>
              </a:spcBef>
              <a:buNone/>
            </a:pPr>
            <a:r>
              <a:t/>
            </a:r>
            <a:endParaRPr sz="2400"/>
          </a:p>
        </p:txBody>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5" name="Shape 75"/>
        <p:cNvGrpSpPr/>
        <p:nvPr/>
      </p:nvGrpSpPr>
      <p:grpSpPr>
        <a:xfrm>
          <a:off x="0" y="0"/>
          <a:ext cx="0" cy="0"/>
          <a:chOff x="0" y="0"/>
          <a:chExt cx="0" cy="0"/>
        </a:xfrm>
      </p:grpSpPr>
      <p:sp>
        <p:nvSpPr>
          <p:cNvPr id="76" name="Shape 76"/>
          <p:cNvSpPr txBox="1"/>
          <p:nvPr>
            <p:ph type="title"/>
          </p:nvPr>
        </p:nvSpPr>
        <p:spPr>
          <a:xfrm>
            <a:off x="457200" y="205978"/>
            <a:ext cx="8229600" cy="857400"/>
          </a:xfrm>
          <a:prstGeom prst="rect">
            <a:avLst/>
          </a:prstGeom>
        </p:spPr>
        <p:txBody>
          <a:bodyPr anchorCtr="0" anchor="b" bIns="91425" lIns="91425" rIns="91425" tIns="91425">
            <a:noAutofit/>
          </a:bodyPr>
          <a:lstStyle/>
          <a:p>
            <a:pPr lvl="0" rtl="0" algn="ctr">
              <a:spcBef>
                <a:spcPts val="0"/>
              </a:spcBef>
              <a:buNone/>
            </a:pPr>
            <a:r>
              <a:rPr lang="en"/>
              <a:t>Tip #7</a:t>
            </a:r>
          </a:p>
        </p:txBody>
      </p:sp>
      <p:sp>
        <p:nvSpPr>
          <p:cNvPr id="77" name="Shape 77"/>
          <p:cNvSpPr txBox="1"/>
          <p:nvPr>
            <p:ph idx="1" type="body"/>
          </p:nvPr>
        </p:nvSpPr>
        <p:spPr>
          <a:xfrm>
            <a:off x="410525" y="528050"/>
            <a:ext cx="8229600" cy="4230599"/>
          </a:xfrm>
          <a:prstGeom prst="rect">
            <a:avLst/>
          </a:prstGeom>
        </p:spPr>
        <p:txBody>
          <a:bodyPr anchorCtr="0" anchor="t" bIns="91425" lIns="91425" rIns="91425" tIns="91425">
            <a:noAutofit/>
          </a:bodyPr>
          <a:lstStyle/>
          <a:p>
            <a:pPr lvl="0" rtl="0" algn="l">
              <a:spcBef>
                <a:spcPts val="0"/>
              </a:spcBef>
              <a:buNone/>
            </a:pPr>
            <a:r>
              <a:t/>
            </a:r>
            <a:endParaRPr b="1"/>
          </a:p>
          <a:p>
            <a:pPr lvl="0" rtl="0" algn="ctr">
              <a:spcBef>
                <a:spcPts val="0"/>
              </a:spcBef>
              <a:buClr>
                <a:schemeClr val="dk1"/>
              </a:buClr>
              <a:buSzPct val="36666"/>
              <a:buFont typeface="Arial"/>
              <a:buNone/>
            </a:pPr>
            <a:r>
              <a:rPr b="1" lang="en"/>
              <a:t>Teach what you learn.</a:t>
            </a:r>
          </a:p>
          <a:p>
            <a:pPr lvl="0" rtl="0" algn="ctr">
              <a:spcBef>
                <a:spcPts val="0"/>
              </a:spcBef>
              <a:buClr>
                <a:schemeClr val="dk1"/>
              </a:buClr>
              <a:buSzPct val="36666"/>
              <a:buFont typeface="Arial"/>
              <a:buNone/>
            </a:pPr>
            <a:r>
              <a:t/>
            </a:r>
            <a:endParaRPr b="1"/>
          </a:p>
          <a:p>
            <a:pPr lvl="0" rtl="0" algn="ctr">
              <a:spcBef>
                <a:spcPts val="0"/>
              </a:spcBef>
              <a:buClr>
                <a:schemeClr val="dk1"/>
              </a:buClr>
              <a:buSzPct val="36666"/>
              <a:buFont typeface="Arial"/>
              <a:buNone/>
            </a:pPr>
            <a:r>
              <a:rPr b="1" lang="en"/>
              <a:t>Teaching something to someone else not only ensures that you understand it but it also helps you remember it. In fact, teaching is one of the most effective ways to retain information.</a:t>
            </a:r>
          </a:p>
          <a:p>
            <a:pPr lvl="0" rtl="0" algn="ctr">
              <a:spcBef>
                <a:spcPts val="0"/>
              </a:spcBef>
              <a:buClr>
                <a:schemeClr val="dk1"/>
              </a:buClr>
              <a:buSzPct val="36666"/>
              <a:buFont typeface="Arial"/>
              <a:buNone/>
            </a:pPr>
            <a:r>
              <a:t/>
            </a:r>
            <a:endParaRPr b="1"/>
          </a:p>
          <a:p>
            <a:pPr lvl="0" rtl="0" algn="ctr">
              <a:spcBef>
                <a:spcPts val="0"/>
              </a:spcBef>
              <a:buClr>
                <a:schemeClr val="dk1"/>
              </a:buClr>
              <a:buSzPct val="36666"/>
              <a:buFont typeface="Arial"/>
              <a:buNone/>
            </a:pPr>
            <a:r>
              <a:t/>
            </a:r>
            <a:endParaRPr b="1"/>
          </a:p>
          <a:p>
            <a:pPr lvl="0" rtl="0" algn="ctr">
              <a:spcBef>
                <a:spcPts val="0"/>
              </a:spcBef>
              <a:buNone/>
            </a:pPr>
            <a:r>
              <a:t/>
            </a:r>
            <a:endParaRPr b="1"/>
          </a:p>
        </p:txBody>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1" name="Shape 81"/>
        <p:cNvGrpSpPr/>
        <p:nvPr/>
      </p:nvGrpSpPr>
      <p:grpSpPr>
        <a:xfrm>
          <a:off x="0" y="0"/>
          <a:ext cx="0" cy="0"/>
          <a:chOff x="0" y="0"/>
          <a:chExt cx="0" cy="0"/>
        </a:xfrm>
      </p:grpSpPr>
      <p:sp>
        <p:nvSpPr>
          <p:cNvPr id="82" name="Shape 82"/>
          <p:cNvSpPr txBox="1"/>
          <p:nvPr>
            <p:ph type="title"/>
          </p:nvPr>
        </p:nvSpPr>
        <p:spPr>
          <a:xfrm>
            <a:off x="457200" y="205978"/>
            <a:ext cx="8229600" cy="857400"/>
          </a:xfrm>
          <a:prstGeom prst="rect">
            <a:avLst/>
          </a:prstGeom>
        </p:spPr>
        <p:txBody>
          <a:bodyPr anchorCtr="0" anchor="b" bIns="91425" lIns="91425" rIns="91425" tIns="91425">
            <a:noAutofit/>
          </a:bodyPr>
          <a:lstStyle/>
          <a:p>
            <a:pPr lvl="0" rtl="0" algn="ctr">
              <a:spcBef>
                <a:spcPts val="0"/>
              </a:spcBef>
              <a:buNone/>
            </a:pPr>
            <a:r>
              <a:rPr lang="en"/>
              <a:t>Tip #8</a:t>
            </a:r>
          </a:p>
        </p:txBody>
      </p:sp>
      <p:sp>
        <p:nvSpPr>
          <p:cNvPr id="83" name="Shape 83"/>
          <p:cNvSpPr txBox="1"/>
          <p:nvPr>
            <p:ph idx="1" type="body"/>
          </p:nvPr>
        </p:nvSpPr>
        <p:spPr>
          <a:xfrm>
            <a:off x="457200" y="500050"/>
            <a:ext cx="8229600" cy="4130100"/>
          </a:xfrm>
          <a:prstGeom prst="rect">
            <a:avLst/>
          </a:prstGeom>
        </p:spPr>
        <p:txBody>
          <a:bodyPr anchorCtr="0" anchor="t" bIns="91425" lIns="91425" rIns="91425" tIns="91425">
            <a:noAutofit/>
          </a:bodyPr>
          <a:lstStyle/>
          <a:p>
            <a:pPr lvl="0" rtl="0" algn="ctr">
              <a:spcBef>
                <a:spcPts val="0"/>
              </a:spcBef>
              <a:buNone/>
            </a:pPr>
            <a:r>
              <a:t/>
            </a:r>
            <a:endParaRPr b="1"/>
          </a:p>
          <a:p>
            <a:pPr lvl="0" rtl="0" algn="ctr">
              <a:spcBef>
                <a:spcPts val="0"/>
              </a:spcBef>
              <a:buClr>
                <a:schemeClr val="dk1"/>
              </a:buClr>
              <a:buSzPct val="36666"/>
              <a:buFont typeface="Arial"/>
              <a:buNone/>
            </a:pPr>
            <a:r>
              <a:rPr b="1" lang="en"/>
              <a:t>Be social online.</a:t>
            </a:r>
          </a:p>
          <a:p>
            <a:pPr lvl="0" rtl="0" algn="ctr">
              <a:spcBef>
                <a:spcPts val="0"/>
              </a:spcBef>
              <a:buClr>
                <a:schemeClr val="dk1"/>
              </a:buClr>
              <a:buSzPct val="36666"/>
              <a:buFont typeface="Arial"/>
              <a:buNone/>
            </a:pPr>
            <a:r>
              <a:t/>
            </a:r>
            <a:endParaRPr b="1"/>
          </a:p>
          <a:p>
            <a:pPr lvl="0" rtl="0" algn="ctr">
              <a:spcBef>
                <a:spcPts val="0"/>
              </a:spcBef>
              <a:buClr>
                <a:schemeClr val="dk1"/>
              </a:buClr>
              <a:buSzPct val="36666"/>
              <a:buFont typeface="Arial"/>
              <a:buNone/>
            </a:pPr>
            <a:r>
              <a:rPr b="1" lang="en"/>
              <a:t>Don’t use social media just to push products. You can network using social media as well as learn new things. Be social and contribute something to the social-sphere.</a:t>
            </a:r>
          </a:p>
          <a:p>
            <a:pPr lvl="0" rtl="0" algn="ctr">
              <a:spcBef>
                <a:spcPts val="0"/>
              </a:spcBef>
              <a:buNone/>
            </a:pPr>
            <a:r>
              <a:t/>
            </a:r>
            <a:endParaRPr b="1"/>
          </a:p>
        </p:txBody>
      </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7" name="Shape 87"/>
        <p:cNvGrpSpPr/>
        <p:nvPr/>
      </p:nvGrpSpPr>
      <p:grpSpPr>
        <a:xfrm>
          <a:off x="0" y="0"/>
          <a:ext cx="0" cy="0"/>
          <a:chOff x="0" y="0"/>
          <a:chExt cx="0" cy="0"/>
        </a:xfrm>
      </p:grpSpPr>
      <p:sp>
        <p:nvSpPr>
          <p:cNvPr id="88" name="Shape 88"/>
          <p:cNvSpPr txBox="1"/>
          <p:nvPr>
            <p:ph type="title"/>
          </p:nvPr>
        </p:nvSpPr>
        <p:spPr>
          <a:xfrm>
            <a:off x="457200" y="205978"/>
            <a:ext cx="8229600" cy="857400"/>
          </a:xfrm>
          <a:prstGeom prst="rect">
            <a:avLst/>
          </a:prstGeom>
        </p:spPr>
        <p:txBody>
          <a:bodyPr anchorCtr="0" anchor="b" bIns="91425" lIns="91425" rIns="91425" tIns="91425">
            <a:noAutofit/>
          </a:bodyPr>
          <a:lstStyle/>
          <a:p>
            <a:pPr lvl="0" rtl="0" algn="ctr">
              <a:spcBef>
                <a:spcPts val="0"/>
              </a:spcBef>
              <a:buNone/>
            </a:pPr>
            <a:r>
              <a:rPr lang="en"/>
              <a:t>Tip #9</a:t>
            </a:r>
          </a:p>
        </p:txBody>
      </p:sp>
      <p:sp>
        <p:nvSpPr>
          <p:cNvPr id="89" name="Shape 89"/>
          <p:cNvSpPr txBox="1"/>
          <p:nvPr>
            <p:ph idx="1" type="body"/>
          </p:nvPr>
        </p:nvSpPr>
        <p:spPr>
          <a:xfrm>
            <a:off x="457200" y="1200150"/>
            <a:ext cx="8229600" cy="3725699"/>
          </a:xfrm>
          <a:prstGeom prst="rect">
            <a:avLst/>
          </a:prstGeom>
        </p:spPr>
        <p:txBody>
          <a:bodyPr anchorCtr="0" anchor="t" bIns="91425" lIns="91425" rIns="91425" tIns="91425">
            <a:noAutofit/>
          </a:bodyPr>
          <a:lstStyle/>
          <a:p>
            <a:pPr lvl="0" rtl="0" algn="ctr">
              <a:spcBef>
                <a:spcPts val="0"/>
              </a:spcBef>
              <a:buClr>
                <a:schemeClr val="dk1"/>
              </a:buClr>
              <a:buSzPct val="36666"/>
              <a:buFont typeface="Arial"/>
              <a:buNone/>
            </a:pPr>
            <a:r>
              <a:rPr b="1" lang="en"/>
              <a:t>Don’t work in a vacuum.</a:t>
            </a:r>
          </a:p>
          <a:p>
            <a:pPr lvl="0" rtl="0" algn="ctr">
              <a:spcBef>
                <a:spcPts val="0"/>
              </a:spcBef>
              <a:buClr>
                <a:schemeClr val="dk1"/>
              </a:buClr>
              <a:buSzPct val="36666"/>
              <a:buFont typeface="Arial"/>
              <a:buNone/>
            </a:pPr>
            <a:r>
              <a:t/>
            </a:r>
            <a:endParaRPr b="1"/>
          </a:p>
          <a:p>
            <a:pPr lvl="0" rtl="0" algn="ctr">
              <a:spcBef>
                <a:spcPts val="0"/>
              </a:spcBef>
              <a:buClr>
                <a:schemeClr val="dk1"/>
              </a:buClr>
              <a:buSzPct val="36666"/>
              <a:buFont typeface="Arial"/>
              <a:buNone/>
            </a:pPr>
            <a:r>
              <a:rPr b="1" lang="en"/>
              <a:t>You won’t get anything done in a vacuum. You need other people. If you need help, ask for it and if other people need help, do your best to help them.</a:t>
            </a:r>
          </a:p>
          <a:p>
            <a:pPr lvl="0" rtl="0" algn="ctr">
              <a:spcBef>
                <a:spcPts val="0"/>
              </a:spcBef>
              <a:buClr>
                <a:schemeClr val="dk1"/>
              </a:buClr>
              <a:buSzPct val="36666"/>
              <a:buFont typeface="Arial"/>
              <a:buNone/>
            </a:pPr>
            <a:r>
              <a:t/>
            </a:r>
            <a:endParaRPr b="1"/>
          </a:p>
          <a:p>
            <a:pPr lvl="0" rtl="0" algn="ctr">
              <a:spcBef>
                <a:spcPts val="0"/>
              </a:spcBef>
              <a:buClr>
                <a:schemeClr val="dk1"/>
              </a:buClr>
              <a:buSzPct val="36666"/>
              <a:buFont typeface="Arial"/>
              <a:buNone/>
            </a:pPr>
            <a:r>
              <a:t/>
            </a:r>
            <a:endParaRPr b="1"/>
          </a:p>
          <a:p>
            <a:pPr lvl="0" rtl="0" algn="ctr">
              <a:spcBef>
                <a:spcPts val="0"/>
              </a:spcBef>
              <a:buClr>
                <a:schemeClr val="dk1"/>
              </a:buClr>
              <a:buSzPct val="36666"/>
              <a:buFont typeface="Arial"/>
              <a:buNone/>
            </a:pPr>
            <a:r>
              <a:t/>
            </a:r>
            <a:endParaRPr b="1"/>
          </a:p>
          <a:p>
            <a:pPr lvl="0" rtl="0" algn="ctr">
              <a:spcBef>
                <a:spcPts val="0"/>
              </a:spcBef>
              <a:buNone/>
            </a:pPr>
            <a:r>
              <a:t/>
            </a:r>
            <a:endParaRPr/>
          </a:p>
        </p:txBody>
      </p:sp>
    </p:spTree>
  </p:cSld>
  <p:clrMapOvr>
    <a:masterClrMapping/>
  </p:clrMapOvr>
  <p:transition spd="slow">
    <p:cut/>
  </p:transition>
</p:sld>
</file>

<file path=ppt/theme/theme.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1.xml><?xml version="1.0" encoding="utf-8"?>
<a:theme xmlns:a="http://schemas.openxmlformats.org/drawingml/2006/main" xmlns:r="http://schemas.openxmlformats.org/officeDocument/2006/relationships" name="light-gradient">
  <a:themeElements>
    <a:clrScheme name="Custom 347">
      <a:dk1>
        <a:srgbClr val="000000"/>
      </a:dk1>
      <a:lt1>
        <a:srgbClr val="FFFFFF"/>
      </a:lt1>
      <a:dk2>
        <a:srgbClr val="666666"/>
      </a:dk2>
      <a:lt2>
        <a:srgbClr val="CCCCCC"/>
      </a:lt2>
      <a:accent1>
        <a:srgbClr val="3A81BA"/>
      </a:accent1>
      <a:accent2>
        <a:srgbClr val="D89F39"/>
      </a:accent2>
      <a:accent3>
        <a:srgbClr val="8BAB42"/>
      </a:accent3>
      <a:accent4>
        <a:srgbClr val="57A7B5"/>
      </a:accent4>
      <a:accent5>
        <a:srgbClr val="8B81D2"/>
      </a:accent5>
      <a:accent6>
        <a:srgbClr val="963334"/>
      </a:accent6>
      <a:hlink>
        <a:srgbClr val="1155CC"/>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