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xml"/>
  <Override ContentType="application/vnd.openxmlformats-officedocument.presentationml.slideMaster+xml" PartName="/ppt/slideMasters/slideMaster.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Open Sans"/>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notesMaster" Target="notesMasters/notesMaster.xml"/><Relationship Id="rId9" Type="http://schemas.openxmlformats.org/officeDocument/2006/relationships/slide" Target="slides/slide4.xml"/><Relationship Id="rId26" Type="http://schemas.openxmlformats.org/officeDocument/2006/relationships/font" Target="fonts/OpenSans-regular.fntdata"/><Relationship Id="rId25" Type="http://schemas.openxmlformats.org/officeDocument/2006/relationships/slide" Target="slides/slide20.xml"/><Relationship Id="rId28" Type="http://schemas.openxmlformats.org/officeDocument/2006/relationships/font" Target="fonts/OpenSans-italic.fntdata"/><Relationship Id="rId27" Type="http://schemas.openxmlformats.org/officeDocument/2006/relationships/font" Target="fonts/OpenSans-bold.fntdata"/><Relationship Id="rId5" Type="http://schemas.openxmlformats.org/officeDocument/2006/relationships/slide" Target="slides/slide.xml"/><Relationship Id="rId6" Type="http://schemas.openxmlformats.org/officeDocument/2006/relationships/slide" Target="slides/slide1.xml"/><Relationship Id="rId29" Type="http://schemas.openxmlformats.org/officeDocument/2006/relationships/font" Target="fonts/OpenSans-bold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 name="Shape 30"/>
        <p:cNvGrpSpPr/>
        <p:nvPr/>
      </p:nvGrpSpPr>
      <p:grpSpPr>
        <a:xfrm>
          <a:off x="0" y="0"/>
          <a:ext cx="0" cy="0"/>
          <a:chOff x="0" y="0"/>
          <a:chExt cx="0" cy="0"/>
        </a:xfrm>
      </p:grpSpPr>
      <p:sp>
        <p:nvSpPr>
          <p:cNvPr id="31" name="Shape 3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2" name="Shape 3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 name="Shape 35"/>
        <p:cNvGrpSpPr/>
        <p:nvPr/>
      </p:nvGrpSpPr>
      <p:grpSpPr>
        <a:xfrm>
          <a:off x="0" y="0"/>
          <a:ext cx="0" cy="0"/>
          <a:chOff x="0" y="0"/>
          <a:chExt cx="0" cy="0"/>
        </a:xfrm>
      </p:grpSpPr>
      <p:sp>
        <p:nvSpPr>
          <p:cNvPr id="36" name="Shape 3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7" name="Shape 3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1" name="Shape 9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7" name="Shape 9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3" name="Shape 10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9" name="Shape 10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5" name="Shape 11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1" name="Shape 12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7" name="Shape 12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3" name="Shape 13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9" name="Shape 13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5" name="Shape 14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3" name="Shape 4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9" name="Shape 149"/>
        <p:cNvGrpSpPr/>
        <p:nvPr/>
      </p:nvGrpSpPr>
      <p:grpSpPr>
        <a:xfrm>
          <a:off x="0" y="0"/>
          <a:ext cx="0" cy="0"/>
          <a:chOff x="0" y="0"/>
          <a:chExt cx="0" cy="0"/>
        </a:xfrm>
      </p:grpSpPr>
      <p:sp>
        <p:nvSpPr>
          <p:cNvPr id="150" name="Shape 15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1" name="Shape 15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 name="Shape 47"/>
        <p:cNvGrpSpPr/>
        <p:nvPr/>
      </p:nvGrpSpPr>
      <p:grpSpPr>
        <a:xfrm>
          <a:off x="0" y="0"/>
          <a:ext cx="0" cy="0"/>
          <a:chOff x="0" y="0"/>
          <a:chExt cx="0" cy="0"/>
        </a:xfrm>
      </p:grpSpPr>
      <p:sp>
        <p:nvSpPr>
          <p:cNvPr id="48" name="Shape 4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9" name="Shape 4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 name="Shape 53"/>
        <p:cNvGrpSpPr/>
        <p:nvPr/>
      </p:nvGrpSpPr>
      <p:grpSpPr>
        <a:xfrm>
          <a:off x="0" y="0"/>
          <a:ext cx="0" cy="0"/>
          <a:chOff x="0" y="0"/>
          <a:chExt cx="0" cy="0"/>
        </a:xfrm>
      </p:grpSpPr>
      <p:sp>
        <p:nvSpPr>
          <p:cNvPr id="54" name="Shape 5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5" name="Shape 5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1" name="Shape 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7" name="Shape 6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3" name="Shape 7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9" name="Shape 7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5" name="Shape 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idx="1" type="subTitle"/>
          </p:nvPr>
        </p:nvSpPr>
        <p:spPr>
          <a:xfrm>
            <a:off x="685800" y="2840053"/>
            <a:ext cx="7772400" cy="784799"/>
          </a:xfrm>
          <a:prstGeom prst="rect">
            <a:avLst/>
          </a:prstGeom>
        </p:spPr>
        <p:txBody>
          <a:bodyPr anchorCtr="0" anchor="t" bIns="91425" lIns="91425" rIns="91425" tIns="91425"/>
          <a:lstStyle>
            <a:lvl1pPr lvl="0" algn="ctr">
              <a:spcBef>
                <a:spcPts val="0"/>
              </a:spcBef>
              <a:buClr>
                <a:schemeClr val="dk2"/>
              </a:buClr>
              <a:buNone/>
              <a:defRPr>
                <a:solidFill>
                  <a:schemeClr val="dk2"/>
                </a:solidFill>
              </a:defRPr>
            </a:lvl1pPr>
            <a:lvl2pPr lvl="1" algn="ctr">
              <a:spcBef>
                <a:spcPts val="0"/>
              </a:spcBef>
              <a:buClr>
                <a:schemeClr val="dk2"/>
              </a:buClr>
              <a:buSzPct val="100000"/>
              <a:buNone/>
              <a:defRPr sz="3000">
                <a:solidFill>
                  <a:schemeClr val="dk2"/>
                </a:solidFill>
              </a:defRPr>
            </a:lvl2pPr>
            <a:lvl3pPr lvl="2" algn="ctr">
              <a:spcBef>
                <a:spcPts val="0"/>
              </a:spcBef>
              <a:buClr>
                <a:schemeClr val="dk2"/>
              </a:buClr>
              <a:buSzPct val="100000"/>
              <a:buNone/>
              <a:defRPr sz="3000">
                <a:solidFill>
                  <a:schemeClr val="dk2"/>
                </a:solidFill>
              </a:defRPr>
            </a:lvl3pPr>
            <a:lvl4pPr lvl="3" algn="ctr">
              <a:spcBef>
                <a:spcPts val="0"/>
              </a:spcBef>
              <a:buClr>
                <a:schemeClr val="dk2"/>
              </a:buClr>
              <a:buSzPct val="100000"/>
              <a:buNone/>
              <a:defRPr sz="3000">
                <a:solidFill>
                  <a:schemeClr val="dk2"/>
                </a:solidFill>
              </a:defRPr>
            </a:lvl4pPr>
            <a:lvl5pPr lvl="4" algn="ctr">
              <a:spcBef>
                <a:spcPts val="0"/>
              </a:spcBef>
              <a:buClr>
                <a:schemeClr val="dk2"/>
              </a:buClr>
              <a:buSzPct val="100000"/>
              <a:buNone/>
              <a:defRPr sz="3000">
                <a:solidFill>
                  <a:schemeClr val="dk2"/>
                </a:solidFill>
              </a:defRPr>
            </a:lvl5pPr>
            <a:lvl6pPr lvl="5" algn="ctr">
              <a:spcBef>
                <a:spcPts val="0"/>
              </a:spcBef>
              <a:buClr>
                <a:schemeClr val="dk2"/>
              </a:buClr>
              <a:buSzPct val="100000"/>
              <a:buNone/>
              <a:defRPr sz="3000">
                <a:solidFill>
                  <a:schemeClr val="dk2"/>
                </a:solidFill>
              </a:defRPr>
            </a:lvl6pPr>
            <a:lvl7pPr lvl="6" algn="ctr">
              <a:spcBef>
                <a:spcPts val="0"/>
              </a:spcBef>
              <a:buClr>
                <a:schemeClr val="dk2"/>
              </a:buClr>
              <a:buSzPct val="100000"/>
              <a:buNone/>
              <a:defRPr sz="3000">
                <a:solidFill>
                  <a:schemeClr val="dk2"/>
                </a:solidFill>
              </a:defRPr>
            </a:lvl7pPr>
            <a:lvl8pPr lvl="7" algn="ctr">
              <a:spcBef>
                <a:spcPts val="0"/>
              </a:spcBef>
              <a:buClr>
                <a:schemeClr val="dk2"/>
              </a:buClr>
              <a:buSzPct val="100000"/>
              <a:buNone/>
              <a:defRPr sz="3000">
                <a:solidFill>
                  <a:schemeClr val="dk2"/>
                </a:solidFill>
              </a:defRPr>
            </a:lvl8pPr>
            <a:lvl9pPr lvl="8" algn="ctr">
              <a:spcBef>
                <a:spcPts val="0"/>
              </a:spcBef>
              <a:buClr>
                <a:schemeClr val="dk2"/>
              </a:buClr>
              <a:buSzPct val="100000"/>
              <a:buNone/>
              <a:defRPr sz="3000">
                <a:solidFill>
                  <a:schemeClr val="dk2"/>
                </a:solidFill>
              </a:defRPr>
            </a:lvl9pPr>
          </a:lstStyle>
          <a:p/>
        </p:txBody>
      </p:sp>
      <p:sp>
        <p:nvSpPr>
          <p:cNvPr id="11" name="Shape 11"/>
          <p:cNvSpPr txBox="1"/>
          <p:nvPr>
            <p:ph type="ctrTitle"/>
          </p:nvPr>
        </p:nvSpPr>
        <p:spPr>
          <a:xfrm>
            <a:off x="685800" y="1583342"/>
            <a:ext cx="7772400" cy="1159799"/>
          </a:xfrm>
          <a:prstGeom prst="rect">
            <a:avLst/>
          </a:prstGeom>
        </p:spPr>
        <p:txBody>
          <a:bodyPr anchorCtr="0" anchor="b"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2" name="Shape 12"/>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3" name="Shape 13"/>
        <p:cNvGrpSpPr/>
        <p:nvPr/>
      </p:nvGrpSpPr>
      <p:grpSpPr>
        <a:xfrm>
          <a:off x="0" y="0"/>
          <a:ext cx="0" cy="0"/>
          <a:chOff x="0" y="0"/>
          <a:chExt cx="0" cy="0"/>
        </a:xfrm>
      </p:grpSpPr>
      <p:sp>
        <p:nvSpPr>
          <p:cNvPr id="14" name="Shape 14"/>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5" name="Shape 15"/>
          <p:cNvSpPr txBox="1"/>
          <p:nvPr>
            <p:ph idx="1" type="body"/>
          </p:nvPr>
        </p:nvSpPr>
        <p:spPr>
          <a:xfrm>
            <a:off x="457200" y="1200150"/>
            <a:ext cx="82296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6" name="Shape 16"/>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7" name="Shape 17"/>
        <p:cNvGrpSpPr/>
        <p:nvPr/>
      </p:nvGrpSpPr>
      <p:grpSpPr>
        <a:xfrm>
          <a:off x="0" y="0"/>
          <a:ext cx="0" cy="0"/>
          <a:chOff x="0" y="0"/>
          <a:chExt cx="0" cy="0"/>
        </a:xfrm>
      </p:grpSpPr>
      <p:sp>
        <p:nvSpPr>
          <p:cNvPr id="18" name="Shape 18"/>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 type="body"/>
          </p:nvPr>
        </p:nvSpPr>
        <p:spPr>
          <a:xfrm>
            <a:off x="457200" y="1200150"/>
            <a:ext cx="39945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0" name="Shape 20"/>
          <p:cNvSpPr txBox="1"/>
          <p:nvPr>
            <p:ph idx="2" type="body"/>
          </p:nvPr>
        </p:nvSpPr>
        <p:spPr>
          <a:xfrm>
            <a:off x="4692273" y="1200150"/>
            <a:ext cx="3994500" cy="3725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2" name="Shape 22"/>
        <p:cNvGrpSpPr/>
        <p:nvPr/>
      </p:nvGrpSpPr>
      <p:grpSpPr>
        <a:xfrm>
          <a:off x="0" y="0"/>
          <a:ext cx="0" cy="0"/>
          <a:chOff x="0" y="0"/>
          <a:chExt cx="0" cy="0"/>
        </a:xfrm>
      </p:grpSpPr>
      <p:sp>
        <p:nvSpPr>
          <p:cNvPr id="23" name="Shape 23"/>
          <p:cNvSpPr txBox="1"/>
          <p:nvPr>
            <p:ph type="title"/>
          </p:nvPr>
        </p:nvSpPr>
        <p:spPr>
          <a:xfrm>
            <a:off x="457200" y="205978"/>
            <a:ext cx="822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4" name="Shape 24"/>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5" name="Shape 25"/>
        <p:cNvGrpSpPr/>
        <p:nvPr/>
      </p:nvGrpSpPr>
      <p:grpSpPr>
        <a:xfrm>
          <a:off x="0" y="0"/>
          <a:ext cx="0" cy="0"/>
          <a:chOff x="0" y="0"/>
          <a:chExt cx="0" cy="0"/>
        </a:xfrm>
      </p:grpSpPr>
      <p:sp>
        <p:nvSpPr>
          <p:cNvPr id="26" name="Shape 26"/>
          <p:cNvSpPr txBox="1"/>
          <p:nvPr>
            <p:ph idx="1" type="body"/>
          </p:nvPr>
        </p:nvSpPr>
        <p:spPr>
          <a:xfrm>
            <a:off x="457200" y="4406309"/>
            <a:ext cx="8229600" cy="519599"/>
          </a:xfrm>
          <a:prstGeom prst="rect">
            <a:avLst/>
          </a:prstGeom>
        </p:spPr>
        <p:txBody>
          <a:bodyPr anchorCtr="0" anchor="t" bIns="91425" lIns="91425" rIns="91425" tIns="91425"/>
          <a:lstStyle>
            <a:lvl1pPr lvl="0" algn="ctr">
              <a:spcBef>
                <a:spcPts val="0"/>
              </a:spcBef>
              <a:buClr>
                <a:schemeClr val="dk1"/>
              </a:buClr>
              <a:buSzPct val="100000"/>
              <a:buNone/>
              <a:defRPr sz="1800">
                <a:solidFill>
                  <a:schemeClr val="dk1"/>
                </a:solidFill>
              </a:defRPr>
            </a:lvl1pPr>
          </a:lstStyle>
          <a:p/>
        </p:txBody>
      </p:sp>
      <p:sp>
        <p:nvSpPr>
          <p:cNvPr id="27" name="Shape 27"/>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8" name="Shape 28"/>
        <p:cNvGrpSpPr/>
        <p:nvPr/>
      </p:nvGrpSpPr>
      <p:grpSpPr>
        <a:xfrm>
          <a:off x="0" y="0"/>
          <a:ext cx="0" cy="0"/>
          <a:chOff x="0" y="0"/>
          <a:chExt cx="0" cy="0"/>
        </a:xfrm>
      </p:grpSpPr>
      <p:sp>
        <p:nvSpPr>
          <p:cNvPr id="29" name="Shape 29"/>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lt1"/>
            </a:gs>
            <a:gs pos="30000">
              <a:schemeClr val="lt1"/>
            </a:gs>
            <a:gs pos="100000">
              <a:schemeClr val="lt2"/>
            </a:gs>
          </a:gsLst>
          <a:path path="circle">
            <a:fillToRect b="50%" l="50%" r="50%" t="50%"/>
          </a:path>
          <a:tileRect/>
        </a:gra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05978"/>
            <a:ext cx="8229600" cy="857400"/>
          </a:xfrm>
          <a:prstGeom prst="rect">
            <a:avLst/>
          </a:prstGeom>
          <a:noFill/>
          <a:ln>
            <a:noFill/>
          </a:ln>
        </p:spPr>
        <p:txBody>
          <a:bodyPr anchorCtr="0" anchor="b" bIns="91425" lIns="91425" rIns="91425" tIns="91425"/>
          <a:lstStyle>
            <a:lvl1pPr lvl="0">
              <a:spcBef>
                <a:spcPts val="0"/>
              </a:spcBef>
              <a:buClr>
                <a:schemeClr val="dk1"/>
              </a:buClr>
              <a:buSzPct val="100000"/>
              <a:buNone/>
              <a:defRPr b="1" sz="3600">
                <a:solidFill>
                  <a:schemeClr val="dk1"/>
                </a:solidFill>
              </a:defRPr>
            </a:lvl1pPr>
            <a:lvl2pPr lvl="1">
              <a:spcBef>
                <a:spcPts val="0"/>
              </a:spcBef>
              <a:buClr>
                <a:schemeClr val="dk1"/>
              </a:buClr>
              <a:buSzPct val="100000"/>
              <a:buNone/>
              <a:defRPr b="1" sz="3600">
                <a:solidFill>
                  <a:schemeClr val="dk1"/>
                </a:solidFill>
              </a:defRPr>
            </a:lvl2pPr>
            <a:lvl3pPr lvl="2">
              <a:spcBef>
                <a:spcPts val="0"/>
              </a:spcBef>
              <a:buClr>
                <a:schemeClr val="dk1"/>
              </a:buClr>
              <a:buSzPct val="100000"/>
              <a:buNone/>
              <a:defRPr b="1" sz="3600">
                <a:solidFill>
                  <a:schemeClr val="dk1"/>
                </a:solidFill>
              </a:defRPr>
            </a:lvl3pPr>
            <a:lvl4pPr lvl="3">
              <a:spcBef>
                <a:spcPts val="0"/>
              </a:spcBef>
              <a:buClr>
                <a:schemeClr val="dk1"/>
              </a:buClr>
              <a:buSzPct val="100000"/>
              <a:buNone/>
              <a:defRPr b="1" sz="3600">
                <a:solidFill>
                  <a:schemeClr val="dk1"/>
                </a:solidFill>
              </a:defRPr>
            </a:lvl4pPr>
            <a:lvl5pPr lvl="4">
              <a:spcBef>
                <a:spcPts val="0"/>
              </a:spcBef>
              <a:buClr>
                <a:schemeClr val="dk1"/>
              </a:buClr>
              <a:buSzPct val="100000"/>
              <a:buNone/>
              <a:defRPr b="1" sz="3600">
                <a:solidFill>
                  <a:schemeClr val="dk1"/>
                </a:solidFill>
              </a:defRPr>
            </a:lvl5pPr>
            <a:lvl6pPr lvl="5">
              <a:spcBef>
                <a:spcPts val="0"/>
              </a:spcBef>
              <a:buClr>
                <a:schemeClr val="dk1"/>
              </a:buClr>
              <a:buSzPct val="100000"/>
              <a:buNone/>
              <a:defRPr b="1" sz="3600">
                <a:solidFill>
                  <a:schemeClr val="dk1"/>
                </a:solidFill>
              </a:defRPr>
            </a:lvl6pPr>
            <a:lvl7pPr lvl="6">
              <a:spcBef>
                <a:spcPts val="0"/>
              </a:spcBef>
              <a:buClr>
                <a:schemeClr val="dk1"/>
              </a:buClr>
              <a:buSzPct val="100000"/>
              <a:buNone/>
              <a:defRPr b="1" sz="3600">
                <a:solidFill>
                  <a:schemeClr val="dk1"/>
                </a:solidFill>
              </a:defRPr>
            </a:lvl7pPr>
            <a:lvl8pPr lvl="7">
              <a:spcBef>
                <a:spcPts val="0"/>
              </a:spcBef>
              <a:buClr>
                <a:schemeClr val="dk1"/>
              </a:buClr>
              <a:buSzPct val="100000"/>
              <a:buNone/>
              <a:defRPr b="1" sz="3600">
                <a:solidFill>
                  <a:schemeClr val="dk1"/>
                </a:solidFill>
              </a:defRPr>
            </a:lvl8pPr>
            <a:lvl9pPr lvl="8">
              <a:spcBef>
                <a:spcPts val="0"/>
              </a:spcBef>
              <a:buClr>
                <a:schemeClr val="dk1"/>
              </a:buClr>
              <a:buSzPct val="100000"/>
              <a:buNone/>
              <a:defRPr b="1" sz="3600">
                <a:solidFill>
                  <a:schemeClr val="dk1"/>
                </a:solidFill>
              </a:defRPr>
            </a:lvl9pPr>
          </a:lstStyle>
          <a:p/>
        </p:txBody>
      </p:sp>
      <p:sp>
        <p:nvSpPr>
          <p:cNvPr id="7" name="Shape 7"/>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lvl="0">
              <a:spcBef>
                <a:spcPts val="600"/>
              </a:spcBef>
              <a:buSzPct val="100000"/>
              <a:defRPr sz="3000"/>
            </a:lvl1pPr>
            <a:lvl2pPr lvl="1">
              <a:spcBef>
                <a:spcPts val="480"/>
              </a:spcBef>
              <a:buSzPct val="100000"/>
              <a:defRPr sz="2400"/>
            </a:lvl2pPr>
            <a:lvl3pPr lvl="2">
              <a:spcBef>
                <a:spcPts val="480"/>
              </a:spcBef>
              <a:buSzPct val="100000"/>
              <a:defRPr sz="2400"/>
            </a:lvl3pPr>
            <a:lvl4pPr lvl="3">
              <a:spcBef>
                <a:spcPts val="360"/>
              </a:spcBef>
              <a:buSzPct val="100000"/>
              <a:defRPr sz="1800"/>
            </a:lvl4pPr>
            <a:lvl5pPr lvl="4">
              <a:spcBef>
                <a:spcPts val="360"/>
              </a:spcBef>
              <a:buSzPct val="100000"/>
              <a:defRPr sz="1800"/>
            </a:lvl5pPr>
            <a:lvl6pPr lvl="5">
              <a:spcBef>
                <a:spcPts val="360"/>
              </a:spcBef>
              <a:buSzPct val="100000"/>
              <a:defRPr sz="1800"/>
            </a:lvl6pPr>
            <a:lvl7pPr lvl="6">
              <a:spcBef>
                <a:spcPts val="360"/>
              </a:spcBef>
              <a:buSzPct val="100000"/>
              <a:defRPr sz="1800"/>
            </a:lvl7pPr>
            <a:lvl8pPr lvl="7">
              <a:spcBef>
                <a:spcPts val="360"/>
              </a:spcBef>
              <a:buSzPct val="100000"/>
              <a:defRPr sz="1800"/>
            </a:lvl8pPr>
            <a:lvl9pPr lvl="8">
              <a:spcBef>
                <a:spcPts val="360"/>
              </a:spcBef>
              <a:buSzPct val="100000"/>
              <a:defRPr sz="1800"/>
            </a:lvl9pPr>
          </a:lstStyle>
          <a:p/>
        </p:txBody>
      </p:sp>
      <p:sp>
        <p:nvSpPr>
          <p:cNvPr id="8" name="Shape 8"/>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dk1"/>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x="0" y="0"/>
          <a:ext cx="0" cy="0"/>
          <a:chOff x="0" y="0"/>
          <a:chExt cx="0" cy="0"/>
        </a:xfrm>
      </p:grpSpPr>
      <p:sp>
        <p:nvSpPr>
          <p:cNvPr id="34" name="Shape 34"/>
          <p:cNvSpPr txBox="1"/>
          <p:nvPr/>
        </p:nvSpPr>
        <p:spPr>
          <a:xfrm>
            <a:off x="888900" y="1324725"/>
            <a:ext cx="7366199" cy="1813199"/>
          </a:xfrm>
          <a:prstGeom prst="rect">
            <a:avLst/>
          </a:prstGeom>
          <a:noFill/>
          <a:ln>
            <a:noFill/>
          </a:ln>
        </p:spPr>
        <p:txBody>
          <a:bodyPr anchorCtr="0" anchor="t" bIns="91425" lIns="91425" rIns="91425" tIns="91425">
            <a:noAutofit/>
          </a:bodyPr>
          <a:lstStyle/>
          <a:p>
            <a:pPr lvl="0" rtl="0" algn="ctr">
              <a:spcBef>
                <a:spcPts val="0"/>
              </a:spcBef>
              <a:buNone/>
            </a:pPr>
            <a:r>
              <a:rPr b="1" lang="en" sz="4800">
                <a:latin typeface="Open Sans"/>
                <a:ea typeface="Open Sans"/>
                <a:cs typeface="Open Sans"/>
                <a:sym typeface="Open Sans"/>
              </a:rPr>
              <a:t>20 Tips To </a:t>
            </a:r>
            <a:r>
              <a:rPr b="1" i="1" lang="en" sz="4800">
                <a:latin typeface="Open Sans"/>
                <a:ea typeface="Open Sans"/>
                <a:cs typeface="Open Sans"/>
                <a:sym typeface="Open Sans"/>
              </a:rPr>
              <a:t>Kick-Start</a:t>
            </a:r>
            <a:r>
              <a:rPr b="1" lang="en" sz="4800">
                <a:latin typeface="Open Sans"/>
                <a:ea typeface="Open Sans"/>
                <a:cs typeface="Open Sans"/>
                <a:sym typeface="Open Sans"/>
              </a:rPr>
              <a:t> Your Internet Business</a:t>
            </a:r>
          </a:p>
          <a:p>
            <a:pPr lvl="0" rtl="0" algn="ctr">
              <a:spcBef>
                <a:spcPts val="0"/>
              </a:spcBef>
              <a:buNone/>
            </a:pPr>
            <a:r>
              <a:rPr b="1" lang="en" sz="4800">
                <a:latin typeface="Open Sans"/>
                <a:ea typeface="Open Sans"/>
                <a:cs typeface="Open Sans"/>
                <a:sym typeface="Open Sans"/>
              </a:rPr>
              <a:t>And </a:t>
            </a:r>
            <a:r>
              <a:rPr b="1" i="1" lang="en" sz="4800">
                <a:latin typeface="Open Sans"/>
                <a:ea typeface="Open Sans"/>
                <a:cs typeface="Open Sans"/>
                <a:sym typeface="Open Sans"/>
              </a:rPr>
              <a:t>Get Results Faster!</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 name="Shape 38"/>
        <p:cNvGrpSpPr/>
        <p:nvPr/>
      </p:nvGrpSpPr>
      <p:grpSpPr>
        <a:xfrm>
          <a:off x="0" y="0"/>
          <a:ext cx="0" cy="0"/>
          <a:chOff x="0" y="0"/>
          <a:chExt cx="0" cy="0"/>
        </a:xfrm>
      </p:grpSpPr>
      <p:sp>
        <p:nvSpPr>
          <p:cNvPr id="39" name="Shape 39"/>
          <p:cNvSpPr txBox="1"/>
          <p:nvPr>
            <p:ph type="title"/>
          </p:nvPr>
        </p:nvSpPr>
        <p:spPr>
          <a:xfrm>
            <a:off x="457200" y="205978"/>
            <a:ext cx="8229600" cy="857400"/>
          </a:xfrm>
          <a:prstGeom prst="rect">
            <a:avLst/>
          </a:prstGeom>
        </p:spPr>
        <p:txBody>
          <a:bodyPr anchorCtr="0" anchor="b" bIns="91425" lIns="91425" rIns="91425" tIns="91425">
            <a:noAutofit/>
          </a:bodyPr>
          <a:lstStyle/>
          <a:p>
            <a:pPr lvl="0" algn="ctr">
              <a:spcBef>
                <a:spcPts val="0"/>
              </a:spcBef>
              <a:buNone/>
            </a:pPr>
            <a:r>
              <a:rPr lang="en"/>
              <a:t>Tip #1</a:t>
            </a:r>
          </a:p>
        </p:txBody>
      </p:sp>
      <p:sp>
        <p:nvSpPr>
          <p:cNvPr id="40" name="Shape 40"/>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Start With Something Simple.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The best way to start earning money on the web is to create something simple that will earn money for you immediately. Don’t try and create the next Facebook – start small and work up.</a:t>
            </a:r>
          </a:p>
          <a:p>
            <a:pPr lvl="0" rtl="0" algn="ctr">
              <a:spcBef>
                <a:spcPts val="0"/>
              </a:spcBef>
              <a:buClr>
                <a:schemeClr val="dk1"/>
              </a:buClr>
              <a:buSzPct val="36666"/>
              <a:buFont typeface="Arial"/>
              <a:buNone/>
            </a:pPr>
            <a:r>
              <a:t/>
            </a:r>
            <a:endParaRPr b="1"/>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#10</a:t>
            </a:r>
          </a:p>
        </p:txBody>
      </p:sp>
      <p:sp>
        <p:nvSpPr>
          <p:cNvPr id="94" name="Shape 94"/>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Look Into Drop Shipping.</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Drop shipping is considered by some people to be the ‘perfect business model’. That’s because it allows you to sell real products using a private label but you don’t need to worry about fulfilment.</a:t>
            </a:r>
          </a:p>
          <a:p>
            <a:pPr lvl="0" rtl="0" algn="ctr">
              <a:spcBef>
                <a:spcPts val="0"/>
              </a:spcBef>
              <a:buNone/>
            </a:pPr>
            <a:r>
              <a:t/>
            </a:r>
            <a:endParaRPr b="1"/>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#11</a:t>
            </a:r>
          </a:p>
        </p:txBody>
      </p:sp>
      <p:sp>
        <p:nvSpPr>
          <p:cNvPr id="100" name="Shape 100"/>
          <p:cNvSpPr txBox="1"/>
          <p:nvPr>
            <p:ph idx="1" type="body"/>
          </p:nvPr>
        </p:nvSpPr>
        <p:spPr>
          <a:xfrm>
            <a:off x="457200" y="384950"/>
            <a:ext cx="8229600" cy="4437900"/>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Choose the Right Product.</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If you’re selling something as an affiliate then you need to think very carefully about the type of product you should be selling. Pick something you can invest in emotionally.</a:t>
            </a:r>
          </a:p>
          <a:p>
            <a:pPr lvl="0" rtl="0" algn="ctr">
              <a:spcBef>
                <a:spcPts val="0"/>
              </a:spcBef>
              <a:buNone/>
            </a:pPr>
            <a:r>
              <a:t/>
            </a:r>
            <a:endParaRPr b="1"/>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#12</a:t>
            </a:r>
          </a:p>
        </p:txBody>
      </p:sp>
      <p:sp>
        <p:nvSpPr>
          <p:cNvPr id="106" name="Shape 106"/>
          <p:cNvSpPr txBox="1"/>
          <p:nvPr>
            <p:ph idx="1" type="body"/>
          </p:nvPr>
        </p:nvSpPr>
        <p:spPr>
          <a:xfrm>
            <a:off x="457200" y="387450"/>
            <a:ext cx="8229600" cy="3725699"/>
          </a:xfrm>
          <a:prstGeom prst="rect">
            <a:avLst/>
          </a:prstGeom>
        </p:spPr>
        <p:txBody>
          <a:bodyPr anchorCtr="0" anchor="t" bIns="91425" lIns="91425" rIns="91425" tIns="91425">
            <a:noAutofit/>
          </a:bodyPr>
          <a:lstStyle/>
          <a:p>
            <a:pPr lvl="0" rtl="0" algn="ctr">
              <a:spcBef>
                <a:spcPts val="0"/>
              </a:spcBef>
              <a:buNone/>
            </a:pPr>
            <a:r>
              <a:rPr b="1" lang="en"/>
              <a:t> </a:t>
            </a:r>
          </a:p>
          <a:p>
            <a:pPr lvl="0" rtl="0" algn="ctr">
              <a:spcBef>
                <a:spcPts val="0"/>
              </a:spcBef>
              <a:buClr>
                <a:schemeClr val="dk1"/>
              </a:buClr>
              <a:buSzPct val="36666"/>
              <a:buFont typeface="Arial"/>
              <a:buNone/>
            </a:pPr>
            <a:r>
              <a:rPr b="1" lang="en"/>
              <a:t>Don’t Forget Physical!</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Don’t forget that you can sell physical products as an affiliate too!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a:t>
            </a:r>
          </a:p>
          <a:p>
            <a:pPr lvl="0" rtl="0" algn="ctr">
              <a:spcBef>
                <a:spcPts val="0"/>
              </a:spcBef>
              <a:buNone/>
            </a:pPr>
            <a:r>
              <a:t/>
            </a:r>
            <a:endParaRPr b="1"/>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#13</a:t>
            </a:r>
          </a:p>
        </p:txBody>
      </p:sp>
      <p:sp>
        <p:nvSpPr>
          <p:cNvPr id="112" name="Shape 112"/>
          <p:cNvSpPr txBox="1"/>
          <p:nvPr>
            <p:ph idx="1" type="body"/>
          </p:nvPr>
        </p:nvSpPr>
        <p:spPr>
          <a:xfrm>
            <a:off x="531875" y="472050"/>
            <a:ext cx="8229600" cy="3725699"/>
          </a:xfrm>
          <a:prstGeom prst="rect">
            <a:avLst/>
          </a:prstGeom>
        </p:spPr>
        <p:txBody>
          <a:bodyPr anchorCtr="0" anchor="t" bIns="91425" lIns="91425" rIns="91425" tIns="91425">
            <a:noAutofit/>
          </a:bodyPr>
          <a:lstStyle/>
          <a:p>
            <a:pPr lvl="0" rtl="0" algn="l">
              <a:spcBef>
                <a:spcPts val="0"/>
              </a:spcBef>
              <a:buNone/>
            </a:pPr>
            <a:r>
              <a:rPr b="1" lang="en"/>
              <a:t> </a:t>
            </a:r>
          </a:p>
          <a:p>
            <a:pPr lvl="0" rtl="0" algn="ctr">
              <a:spcBef>
                <a:spcPts val="0"/>
              </a:spcBef>
              <a:buClr>
                <a:schemeClr val="dk1"/>
              </a:buClr>
              <a:buSzPct val="36666"/>
              <a:buFont typeface="Arial"/>
              <a:buNone/>
            </a:pPr>
            <a:r>
              <a:rPr b="1" lang="en"/>
              <a:t>Learn to Write Persuasive Copy.</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Keep the value proposition in mind and have a narrative structure to grab attention.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#14</a:t>
            </a:r>
          </a:p>
        </p:txBody>
      </p:sp>
      <p:sp>
        <p:nvSpPr>
          <p:cNvPr id="118" name="Shape 118"/>
          <p:cNvSpPr txBox="1"/>
          <p:nvPr>
            <p:ph idx="1" type="body"/>
          </p:nvPr>
        </p:nvSpPr>
        <p:spPr>
          <a:xfrm>
            <a:off x="457200" y="429600"/>
            <a:ext cx="8229600" cy="3862500"/>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Learn SEO.</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SEO is a valuable tool and a skill worth developing for any marketer.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a:p>
          <a:p>
            <a:pPr lvl="0" rtl="0" algn="ctr">
              <a:spcBef>
                <a:spcPts val="0"/>
              </a:spcBef>
              <a:buNone/>
            </a:pPr>
            <a:r>
              <a:t/>
            </a:r>
            <a:endParaRPr sz="240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#15</a:t>
            </a:r>
          </a:p>
        </p:txBody>
      </p:sp>
      <p:sp>
        <p:nvSpPr>
          <p:cNvPr id="124" name="Shape 124"/>
          <p:cNvSpPr txBox="1"/>
          <p:nvPr>
            <p:ph idx="1" type="body"/>
          </p:nvPr>
        </p:nvSpPr>
        <p:spPr>
          <a:xfrm>
            <a:off x="513225" y="538550"/>
            <a:ext cx="8229600" cy="3725699"/>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Repeat Your Business Models.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If you’ve found a business model that works – repeat it!</a:t>
            </a:r>
          </a:p>
          <a:p>
            <a:pPr lvl="0" rtl="0" algn="ctr">
              <a:spcBef>
                <a:spcPts val="0"/>
              </a:spcBef>
              <a:buNone/>
            </a:pPr>
            <a:r>
              <a:t/>
            </a:r>
            <a:endParaRPr b="1"/>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#16</a:t>
            </a:r>
          </a:p>
        </p:txBody>
      </p:sp>
      <p:sp>
        <p:nvSpPr>
          <p:cNvPr id="130" name="Shape 130"/>
          <p:cNvSpPr txBox="1"/>
          <p:nvPr>
            <p:ph idx="1" type="body"/>
          </p:nvPr>
        </p:nvSpPr>
        <p:spPr>
          <a:xfrm>
            <a:off x="522550" y="528050"/>
            <a:ext cx="8229600" cy="4123500"/>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Ensure the Price is Right.</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If you’re selling a digital product for the wrong price then you’ll find people get frustrated and look for ways to find it for free online. Ensure that this doesn’t happen by delivering good value for money.</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a:p>
          <a:p>
            <a:pPr lvl="0" rtl="0" algn="ctr">
              <a:spcBef>
                <a:spcPts val="0"/>
              </a:spcBef>
              <a:buNone/>
            </a:pPr>
            <a:r>
              <a:t/>
            </a:r>
            <a:endParaRPr b="1"/>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x="0" y="0"/>
          <a:ext cx="0" cy="0"/>
          <a:chOff x="0" y="0"/>
          <a:chExt cx="0" cy="0"/>
        </a:xfrm>
      </p:grpSpPr>
      <p:sp>
        <p:nvSpPr>
          <p:cNvPr id="135" name="Shape 135"/>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#17</a:t>
            </a:r>
          </a:p>
        </p:txBody>
      </p:sp>
      <p:sp>
        <p:nvSpPr>
          <p:cNvPr id="136" name="Shape 136"/>
          <p:cNvSpPr txBox="1"/>
          <p:nvPr>
            <p:ph idx="1" type="body"/>
          </p:nvPr>
        </p:nvSpPr>
        <p:spPr>
          <a:xfrm>
            <a:off x="578550" y="490700"/>
            <a:ext cx="8229600" cy="41609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Aim Low.</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To begin with, aim small. You won’t become rich right away, so instead aim to supplement your income.</a:t>
            </a:r>
          </a:p>
          <a:p>
            <a:pPr lvl="0" rtl="0" algn="ctr">
              <a:spcBef>
                <a:spcPts val="0"/>
              </a:spcBef>
              <a:buClr>
                <a:schemeClr val="dk1"/>
              </a:buClr>
              <a:buSzPct val="36666"/>
              <a:buFont typeface="Arial"/>
              <a:buNone/>
            </a:pPr>
            <a:r>
              <a:t/>
            </a:r>
            <a:endParaRPr b="1"/>
          </a:p>
          <a:p>
            <a:pPr lvl="0" rtl="0" algn="ctr">
              <a:spcBef>
                <a:spcPts val="0"/>
              </a:spcBef>
              <a:buNone/>
            </a:pPr>
            <a:r>
              <a:t/>
            </a:r>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#18</a:t>
            </a:r>
          </a:p>
        </p:txBody>
      </p:sp>
      <p:sp>
        <p:nvSpPr>
          <p:cNvPr id="142" name="Shape 142"/>
          <p:cNvSpPr txBox="1"/>
          <p:nvPr>
            <p:ph idx="1" type="body"/>
          </p:nvPr>
        </p:nvSpPr>
        <p:spPr>
          <a:xfrm>
            <a:off x="382525" y="528025"/>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Consider CPA.</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CPA is an often overlooked way to earn money online. Look into it! </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#19</a:t>
            </a:r>
          </a:p>
        </p:txBody>
      </p:sp>
      <p:sp>
        <p:nvSpPr>
          <p:cNvPr id="148" name="Shape 148"/>
          <p:cNvSpPr txBox="1"/>
          <p:nvPr>
            <p:ph idx="1" type="body"/>
          </p:nvPr>
        </p:nvSpPr>
        <p:spPr>
          <a:xfrm>
            <a:off x="457200" y="384950"/>
            <a:ext cx="8229600" cy="4202399"/>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None/>
            </a:pPr>
            <a:r>
              <a:rPr b="1" lang="en"/>
              <a:t>Get the Right Hardware.</a:t>
            </a:r>
          </a:p>
          <a:p>
            <a:pPr lvl="0" rtl="0" algn="ctr">
              <a:spcBef>
                <a:spcPts val="0"/>
              </a:spcBef>
              <a:buNone/>
            </a:pPr>
            <a:r>
              <a:t/>
            </a:r>
            <a:endParaRPr b="1"/>
          </a:p>
          <a:p>
            <a:pPr lvl="0" rtl="0" algn="ctr">
              <a:spcBef>
                <a:spcPts val="0"/>
              </a:spcBef>
              <a:buNone/>
            </a:pPr>
            <a:r>
              <a:rPr b="1" lang="en"/>
              <a:t>A good computer makes working online much more enjoyable and helps you to do more!</a:t>
            </a:r>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 name="Shape 44"/>
        <p:cNvGrpSpPr/>
        <p:nvPr/>
      </p:nvGrpSpPr>
      <p:grpSpPr>
        <a:xfrm>
          <a:off x="0" y="0"/>
          <a:ext cx="0" cy="0"/>
          <a:chOff x="0" y="0"/>
          <a:chExt cx="0" cy="0"/>
        </a:xfrm>
      </p:grpSpPr>
      <p:sp>
        <p:nvSpPr>
          <p:cNvPr id="45" name="Shape 45"/>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#2</a:t>
            </a:r>
          </a:p>
        </p:txBody>
      </p:sp>
      <p:sp>
        <p:nvSpPr>
          <p:cNvPr id="46" name="Shape 46"/>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Follow Success.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Success leaves clues – find examples of success in your niche and follow their lead.</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l">
              <a:spcBef>
                <a:spcPts val="0"/>
              </a:spcBef>
              <a:buClr>
                <a:schemeClr val="dk1"/>
              </a:buClr>
              <a:buSzPct val="36666"/>
              <a:buFont typeface="Arial"/>
              <a:buNone/>
            </a:pPr>
            <a:r>
              <a:t/>
            </a:r>
            <a:endParaRPr/>
          </a:p>
          <a:p>
            <a:pPr lvl="0" rtl="0">
              <a:spcBef>
                <a:spcPts val="0"/>
              </a:spcBef>
              <a:buNone/>
            </a:pPr>
            <a:r>
              <a:t/>
            </a:r>
            <a:endParaRPr sz="2400"/>
          </a:p>
          <a:p>
            <a:pPr lvl="0" rtl="0">
              <a:spcBef>
                <a:spcPts val="0"/>
              </a:spcBef>
              <a:buNone/>
            </a:pPr>
            <a:r>
              <a:t/>
            </a:r>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x="0" y="0"/>
          <a:ext cx="0" cy="0"/>
          <a:chOff x="0" y="0"/>
          <a:chExt cx="0" cy="0"/>
        </a:xfrm>
      </p:grpSpPr>
      <p:sp>
        <p:nvSpPr>
          <p:cNvPr id="153" name="Shape 153"/>
          <p:cNvSpPr txBox="1"/>
          <p:nvPr>
            <p:ph type="title"/>
          </p:nvPr>
        </p:nvSpPr>
        <p:spPr>
          <a:xfrm>
            <a:off x="457200" y="75275"/>
            <a:ext cx="8229600" cy="726600"/>
          </a:xfrm>
          <a:prstGeom prst="rect">
            <a:avLst/>
          </a:prstGeom>
        </p:spPr>
        <p:txBody>
          <a:bodyPr anchorCtr="0" anchor="b" bIns="91425" lIns="91425" rIns="91425" tIns="91425">
            <a:noAutofit/>
          </a:bodyPr>
          <a:lstStyle/>
          <a:p>
            <a:pPr lvl="0" rtl="0" algn="ctr">
              <a:spcBef>
                <a:spcPts val="0"/>
              </a:spcBef>
              <a:buNone/>
            </a:pPr>
            <a:r>
              <a:rPr lang="en"/>
              <a:t>Tip #20</a:t>
            </a:r>
          </a:p>
        </p:txBody>
      </p:sp>
      <p:sp>
        <p:nvSpPr>
          <p:cNvPr id="154" name="Shape 154"/>
          <p:cNvSpPr txBox="1"/>
          <p:nvPr>
            <p:ph idx="1" type="body"/>
          </p:nvPr>
        </p:nvSpPr>
        <p:spPr>
          <a:xfrm>
            <a:off x="597225" y="158150"/>
            <a:ext cx="8229600" cy="4151400"/>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Build a Mailing List.</a:t>
            </a:r>
          </a:p>
          <a:p>
            <a:pPr lvl="0" rtl="0" algn="l">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This will become one of your most valuable resources for marketing any type of product.</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 name="Shape 50"/>
        <p:cNvGrpSpPr/>
        <p:nvPr/>
      </p:nvGrpSpPr>
      <p:grpSpPr>
        <a:xfrm>
          <a:off x="0" y="0"/>
          <a:ext cx="0" cy="0"/>
          <a:chOff x="0" y="0"/>
          <a:chExt cx="0" cy="0"/>
        </a:xfrm>
      </p:grpSpPr>
      <p:sp>
        <p:nvSpPr>
          <p:cNvPr id="51" name="Shape 51"/>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#3</a:t>
            </a:r>
          </a:p>
        </p:txBody>
      </p:sp>
      <p:sp>
        <p:nvSpPr>
          <p:cNvPr id="52" name="Shape 52"/>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387350" lvl="0" rtl="0" algn="ctr">
              <a:spcBef>
                <a:spcPts val="0"/>
              </a:spcBef>
              <a:buClr>
                <a:schemeClr val="dk1"/>
              </a:buClr>
              <a:buSzPct val="36666"/>
              <a:buFont typeface="Arial"/>
              <a:buNone/>
            </a:pPr>
            <a:r>
              <a:rPr b="1" lang="en"/>
              <a:t>Don’t Overcomplicate.</a:t>
            </a:r>
          </a:p>
          <a:p>
            <a:pPr indent="387350" lvl="0" rtl="0" algn="ctr">
              <a:spcBef>
                <a:spcPts val="0"/>
              </a:spcBef>
              <a:buClr>
                <a:schemeClr val="dk1"/>
              </a:buClr>
              <a:buSzPct val="36666"/>
              <a:buFont typeface="Arial"/>
              <a:buNone/>
            </a:pPr>
            <a:r>
              <a:t/>
            </a:r>
            <a:endParaRPr b="1"/>
          </a:p>
          <a:p>
            <a:pPr indent="387350" lvl="0" rtl="0" algn="ctr">
              <a:spcBef>
                <a:spcPts val="0"/>
              </a:spcBef>
              <a:buClr>
                <a:schemeClr val="dk1"/>
              </a:buClr>
              <a:buSzPct val="36666"/>
              <a:buFont typeface="Arial"/>
              <a:buNone/>
            </a:pPr>
            <a:r>
              <a:rPr b="1" lang="en"/>
              <a:t>Don’t make things more complicated for yourself than they need to be. You don’t need to build a complex site from scratch – use WordPress.</a:t>
            </a:r>
          </a:p>
          <a:p>
            <a:pPr indent="457200" lvl="0" rtl="0">
              <a:spcBef>
                <a:spcPts val="0"/>
              </a:spcBef>
              <a:buNone/>
            </a:pPr>
            <a:r>
              <a:t/>
            </a:r>
            <a:endParaRPr b="1"/>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 name="Shape 56"/>
        <p:cNvGrpSpPr/>
        <p:nvPr/>
      </p:nvGrpSpPr>
      <p:grpSpPr>
        <a:xfrm>
          <a:off x="0" y="0"/>
          <a:ext cx="0" cy="0"/>
          <a:chOff x="0" y="0"/>
          <a:chExt cx="0" cy="0"/>
        </a:xfrm>
      </p:grpSpPr>
      <p:sp>
        <p:nvSpPr>
          <p:cNvPr id="57" name="Shape 57"/>
          <p:cNvSpPr txBox="1"/>
          <p:nvPr>
            <p:ph type="title"/>
          </p:nvPr>
        </p:nvSpPr>
        <p:spPr>
          <a:xfrm>
            <a:off x="457200" y="73800"/>
            <a:ext cx="8229600" cy="695999"/>
          </a:xfrm>
          <a:prstGeom prst="rect">
            <a:avLst/>
          </a:prstGeom>
        </p:spPr>
        <p:txBody>
          <a:bodyPr anchorCtr="0" anchor="b" bIns="91425" lIns="91425" rIns="91425" tIns="91425">
            <a:noAutofit/>
          </a:bodyPr>
          <a:lstStyle/>
          <a:p>
            <a:pPr lvl="0" rtl="0" algn="ctr">
              <a:spcBef>
                <a:spcPts val="0"/>
              </a:spcBef>
              <a:buNone/>
            </a:pPr>
            <a:r>
              <a:rPr lang="en"/>
              <a:t>Tip #4</a:t>
            </a:r>
          </a:p>
        </p:txBody>
      </p:sp>
      <p:sp>
        <p:nvSpPr>
          <p:cNvPr id="58" name="Shape 58"/>
          <p:cNvSpPr txBox="1"/>
          <p:nvPr>
            <p:ph idx="1" type="body"/>
          </p:nvPr>
        </p:nvSpPr>
        <p:spPr>
          <a:xfrm>
            <a:off x="457200" y="204050"/>
            <a:ext cx="8229600" cy="4511700"/>
          </a:xfrm>
          <a:prstGeom prst="rect">
            <a:avLst/>
          </a:prstGeom>
        </p:spPr>
        <p:txBody>
          <a:bodyPr anchorCtr="0" anchor="t" bIns="91425" lIns="91425" rIns="91425" tIns="91425">
            <a:noAutofit/>
          </a:bodyPr>
          <a:lstStyle/>
          <a:p>
            <a:pPr lvl="0" rtl="0" algn="l">
              <a:spcBef>
                <a:spcPts val="0"/>
              </a:spcBef>
              <a:buNone/>
            </a:pPr>
            <a:r>
              <a:t/>
            </a:r>
            <a:endParaRPr b="1"/>
          </a:p>
          <a:p>
            <a:pPr lvl="0" rtl="0" algn="ctr">
              <a:spcBef>
                <a:spcPts val="0"/>
              </a:spcBef>
              <a:buClr>
                <a:schemeClr val="dk1"/>
              </a:buClr>
              <a:buSzPct val="36666"/>
              <a:buFont typeface="Arial"/>
              <a:buNone/>
            </a:pPr>
            <a:r>
              <a:rPr b="1" lang="en"/>
              <a:t>Use WordPress!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In fact, that’s a good tip in itself. Using WordPress saves you tons of time, removes a lot of the guesswork and ensures that your site will be compatible with plugins and themes.</a:t>
            </a:r>
          </a:p>
          <a:p>
            <a:pPr lvl="0" rtl="0" algn="ctr">
              <a:spcBef>
                <a:spcPts val="0"/>
              </a:spcBef>
              <a:buNone/>
            </a:pPr>
            <a:r>
              <a:t/>
            </a:r>
            <a:endParaRPr b="1"/>
          </a:p>
          <a:p>
            <a:pPr lvl="0" rtl="0" algn="ctr">
              <a:spcBef>
                <a:spcPts val="0"/>
              </a:spcBef>
              <a:buNone/>
            </a:pPr>
            <a:r>
              <a:t/>
            </a:r>
            <a:endParaRPr/>
          </a:p>
          <a:p>
            <a:pPr lvl="0" rtl="0" algn="ctr">
              <a:spcBef>
                <a:spcPts val="0"/>
              </a:spcBef>
              <a:buNone/>
            </a:pPr>
            <a:r>
              <a:t/>
            </a:r>
            <a:endParaRPr sz="2400"/>
          </a:p>
          <a:p>
            <a:pPr lvl="0" rtl="0">
              <a:spcBef>
                <a:spcPts val="0"/>
              </a:spcBef>
              <a:buNone/>
            </a:pPr>
            <a:r>
              <a:t/>
            </a:r>
            <a:endParaRPr sz="2400"/>
          </a:p>
          <a:p>
            <a:pPr lvl="0" rtl="0">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#5</a:t>
            </a:r>
          </a:p>
        </p:txBody>
      </p:sp>
      <p:sp>
        <p:nvSpPr>
          <p:cNvPr id="64" name="Shape 64"/>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Get Help!</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There’s no need to do everything yourself. Outsource to other experts online using sites like UpWork and Elance.</a:t>
            </a:r>
          </a:p>
          <a:p>
            <a:pPr lvl="0" rtl="0" algn="ctr">
              <a:spcBef>
                <a:spcPts val="0"/>
              </a:spcBef>
              <a:buNone/>
            </a:pPr>
            <a:r>
              <a:t/>
            </a:r>
            <a:endParaRPr b="1"/>
          </a:p>
          <a:p>
            <a:pPr lvl="0" rtl="0" algn="ctr">
              <a:spcBef>
                <a:spcPts val="0"/>
              </a:spcBef>
              <a:buNone/>
            </a:pPr>
            <a:r>
              <a:t/>
            </a:r>
            <a:endParaRPr sz="2400"/>
          </a:p>
          <a:p>
            <a:pPr lvl="0" rtl="0" algn="ctr">
              <a:spcBef>
                <a:spcPts val="0"/>
              </a:spcBef>
              <a:buNone/>
            </a:pPr>
            <a:r>
              <a:t/>
            </a: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#6</a:t>
            </a:r>
          </a:p>
        </p:txBody>
      </p:sp>
      <p:sp>
        <p:nvSpPr>
          <p:cNvPr id="70" name="Shape 70"/>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Supply Value.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The single most important aspect of any business model is to offer value to your audience.</a:t>
            </a:r>
          </a:p>
          <a:p>
            <a:pPr lvl="0" rtl="0" algn="ctr">
              <a:spcBef>
                <a:spcPts val="0"/>
              </a:spcBef>
              <a:buClr>
                <a:schemeClr val="dk1"/>
              </a:buClr>
              <a:buSzPct val="36666"/>
              <a:buFont typeface="Arial"/>
              <a:buNone/>
            </a:pPr>
            <a:r>
              <a:t/>
            </a:r>
            <a:endParaRPr b="1"/>
          </a:p>
          <a:p>
            <a:pPr lvl="0" rtl="0">
              <a:spcBef>
                <a:spcPts val="0"/>
              </a:spcBef>
              <a:buClr>
                <a:schemeClr val="dk1"/>
              </a:buClr>
              <a:buSzPct val="45833"/>
              <a:buFont typeface="Arial"/>
              <a:buNone/>
            </a:pPr>
            <a:r>
              <a:t/>
            </a:r>
            <a:endParaRPr sz="2400"/>
          </a:p>
          <a:p>
            <a:pPr lvl="0" rtl="0">
              <a:spcBef>
                <a:spcPts val="0"/>
              </a:spcBef>
              <a:buNone/>
            </a:pPr>
            <a:r>
              <a:t/>
            </a:r>
            <a:endParaRPr sz="240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#7</a:t>
            </a:r>
          </a:p>
        </p:txBody>
      </p:sp>
      <p:sp>
        <p:nvSpPr>
          <p:cNvPr id="76" name="Shape 76"/>
          <p:cNvSpPr txBox="1"/>
          <p:nvPr>
            <p:ph idx="1" type="body"/>
          </p:nvPr>
        </p:nvSpPr>
        <p:spPr>
          <a:xfrm>
            <a:off x="410525" y="528050"/>
            <a:ext cx="8229600" cy="4230599"/>
          </a:xfrm>
          <a:prstGeom prst="rect">
            <a:avLst/>
          </a:prstGeom>
        </p:spPr>
        <p:txBody>
          <a:bodyPr anchorCtr="0" anchor="t" bIns="91425" lIns="91425" rIns="91425" tIns="91425">
            <a:noAutofit/>
          </a:bodyPr>
          <a:lstStyle/>
          <a:p>
            <a:pPr lvl="0" rtl="0" algn="l">
              <a:spcBef>
                <a:spcPts val="0"/>
              </a:spcBef>
              <a:buNone/>
            </a:pPr>
            <a:r>
              <a:t/>
            </a:r>
            <a:endParaRPr b="1"/>
          </a:p>
          <a:p>
            <a:pPr lvl="0" rtl="0" algn="ctr">
              <a:spcBef>
                <a:spcPts val="0"/>
              </a:spcBef>
              <a:buClr>
                <a:schemeClr val="dk1"/>
              </a:buClr>
              <a:buSzPct val="36666"/>
              <a:buFont typeface="Arial"/>
              <a:buNone/>
            </a:pPr>
            <a:r>
              <a:rPr b="1" lang="en"/>
              <a:t>Build Trust.</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Create a blog and fill it with regularly updating information in order to build trust with your audience so that they will buy from you.</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b="1"/>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#8</a:t>
            </a:r>
          </a:p>
        </p:txBody>
      </p:sp>
      <p:sp>
        <p:nvSpPr>
          <p:cNvPr id="82" name="Shape 82"/>
          <p:cNvSpPr txBox="1"/>
          <p:nvPr>
            <p:ph idx="1" type="body"/>
          </p:nvPr>
        </p:nvSpPr>
        <p:spPr>
          <a:xfrm>
            <a:off x="457200" y="500050"/>
            <a:ext cx="8229600" cy="3725699"/>
          </a:xfrm>
          <a:prstGeom prst="rect">
            <a:avLst/>
          </a:prstGeom>
        </p:spPr>
        <p:txBody>
          <a:bodyPr anchorCtr="0" anchor="t" bIns="91425" lIns="91425" rIns="91425" tIns="91425">
            <a:noAutofit/>
          </a:bodyPr>
          <a:lstStyle/>
          <a:p>
            <a:pPr lvl="0" rtl="0" algn="ctr">
              <a:spcBef>
                <a:spcPts val="0"/>
              </a:spcBef>
              <a:buNone/>
            </a:pPr>
            <a:r>
              <a:t/>
            </a:r>
            <a:endParaRPr b="1"/>
          </a:p>
          <a:p>
            <a:pPr lvl="0" rtl="0" algn="ctr">
              <a:spcBef>
                <a:spcPts val="0"/>
              </a:spcBef>
              <a:buClr>
                <a:schemeClr val="dk1"/>
              </a:buClr>
              <a:buSzPct val="36666"/>
              <a:buFont typeface="Arial"/>
              <a:buNone/>
            </a:pPr>
            <a:r>
              <a:rPr b="1" lang="en"/>
              <a:t>Pick a Small Niche.</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To begin with, it’s much easier to stand out in a smaller niche rather than aiming to break into a big topic like fitness or making money online.</a:t>
            </a:r>
          </a:p>
          <a:p>
            <a:pPr lvl="0" rtl="0" algn="ctr">
              <a:spcBef>
                <a:spcPts val="0"/>
              </a:spcBef>
              <a:buNone/>
            </a:pPr>
            <a:r>
              <a:t/>
            </a:r>
            <a:endParaRPr b="1"/>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457200" y="205978"/>
            <a:ext cx="8229600" cy="857400"/>
          </a:xfrm>
          <a:prstGeom prst="rect">
            <a:avLst/>
          </a:prstGeom>
        </p:spPr>
        <p:txBody>
          <a:bodyPr anchorCtr="0" anchor="b" bIns="91425" lIns="91425" rIns="91425" tIns="91425">
            <a:noAutofit/>
          </a:bodyPr>
          <a:lstStyle/>
          <a:p>
            <a:pPr lvl="0" rtl="0" algn="ctr">
              <a:spcBef>
                <a:spcPts val="0"/>
              </a:spcBef>
              <a:buNone/>
            </a:pPr>
            <a:r>
              <a:rPr lang="en"/>
              <a:t>Tip #9</a:t>
            </a:r>
          </a:p>
        </p:txBody>
      </p:sp>
      <p:sp>
        <p:nvSpPr>
          <p:cNvPr id="88" name="Shape 88"/>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gn="ctr">
              <a:spcBef>
                <a:spcPts val="0"/>
              </a:spcBef>
              <a:buClr>
                <a:schemeClr val="dk1"/>
              </a:buClr>
              <a:buSzPct val="36666"/>
              <a:buFont typeface="Arial"/>
              <a:buNone/>
            </a:pPr>
            <a:r>
              <a:rPr b="1" lang="en"/>
              <a:t>Tweak Your Workflow.</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rPr b="1" lang="en"/>
              <a:t>Earning money on the web can be a challenge if you struggle to stay motivated. Tweak your workflow to optimize productivity and to set yourself up for success.</a:t>
            </a:r>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Clr>
                <a:schemeClr val="dk1"/>
              </a:buClr>
              <a:buSzPct val="36666"/>
              <a:buFont typeface="Arial"/>
              <a:buNone/>
            </a:pPr>
            <a:r>
              <a:t/>
            </a:r>
            <a:endParaRPr b="1"/>
          </a:p>
          <a:p>
            <a:pPr lvl="0" rtl="0" algn="ctr">
              <a:spcBef>
                <a:spcPts val="0"/>
              </a:spcBef>
              <a:buNone/>
            </a:pPr>
            <a:r>
              <a:t/>
            </a:r>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light-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