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defRPr>
            </a:lvl1pPr>
          </a:lstStyle>
          <a:p>
            <a:pPr lvl="0"/>
            <a:fld id="{31E40563-187C-40E7-9F35-958BF2D086F6}" type="datetime1">
              <a:rPr lang="en-US"/>
              <a:pPr lvl="0"/>
              <a:t>5/29/2014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"/>
                <a:cs typeface=""/>
              </a:defRPr>
            </a:lvl1pPr>
          </a:lstStyle>
          <a:p>
            <a:pPr lvl="0"/>
            <a:fld id="{96DA967D-9800-4048-8516-09F58AA0F86B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530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  <a:ea typeface=""/>
        <a:cs typeface="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  <a:ea typeface=""/>
        <a:cs typeface="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  <a:ea typeface=""/>
        <a:cs typeface="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  <a:ea typeface=""/>
        <a:cs typeface="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  <a:ea typeface=""/>
        <a:cs typeface="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008DD69-282A-4E14-BDF9-D59B6A8CD273}" type="slidenum">
              <a:t>1</a:t>
            </a:fld>
            <a:endParaRPr lang="en-US" sz="12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1433384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s-VE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s-V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36E021-9113-455E-AA36-D63C1A4D4DCC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VE"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9EA590-9C27-414E-8AB6-25711EFD0EDF}" type="slidenum"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76861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s-VE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V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D79143-62D3-46A0-A599-AB5CD88DF958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VE"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9989DA-4F84-4465-8868-A78DE4364983}" type="slidenum"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27368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s-VE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V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F414CA-6F5C-4E4E-ABFA-AFC5A18081B4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VE"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D901BF-871F-42BE-A698-1C0EF86F33DC}" type="slidenum"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04849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s-VE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V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2BBD38-6483-48F4-8A24-868350A33B27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VE"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9165A9-1A71-4FC3-B427-6FA7453230C2}" type="slidenum"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402986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en-US"/>
              <a:t>Click to edit Master title style</a:t>
            </a:r>
            <a:endParaRPr lang="es-V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E3D03B-1DF3-445D-83D2-6359768DD944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VE"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3335FD-93C5-4CE9-A269-6A5E1FE1B463}" type="slidenum"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36707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s-VE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VE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VE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AFFC7C-81F4-4957-8B2F-0E216F732CFC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VE"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5EBB19-BB49-4444-8BE8-82D2BADDD9A9}" type="slidenum"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453256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s-V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VE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VE"/>
          </a:p>
        </p:txBody>
      </p:sp>
      <p:sp>
        <p:nvSpPr>
          <p:cNvPr id="7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F6E95D-CAAC-48D1-B78A-1948384EF0B2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8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VE" dirty="0"/>
          </a:p>
        </p:txBody>
      </p:sp>
      <p:sp>
        <p:nvSpPr>
          <p:cNvPr id="9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44DF4D-5E58-4D6F-A894-D99D797753E4}" type="slidenum"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82605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s-VE"/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F9CF2E-2C77-4A3F-BDD5-8B54A47BB288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VE" dirty="0"/>
          </a:p>
        </p:txBody>
      </p:sp>
      <p:sp>
        <p:nvSpPr>
          <p:cNvPr id="5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5F70B7-8004-45F9-8038-7E0C20A4E5AC}" type="slidenum"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76415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D09A01-DC4F-4175-AE65-E1DDFCBEE59A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3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VE" dirty="0"/>
          </a:p>
        </p:txBody>
      </p:sp>
      <p:sp>
        <p:nvSpPr>
          <p:cNvPr id="4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2101A4-59D3-45AD-9639-D9E8A9514A28}" type="slidenum"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81846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es-VE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VE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B9E131-043C-4255-819E-A15CEFFC55F9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VE"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42C7CF-5026-46B7-95C3-25F159A30B7F}" type="slidenum"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63857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es-VE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lang="es-VE"/>
            </a:lvl1pPr>
          </a:lstStyle>
          <a:p>
            <a:pPr lvl="0"/>
            <a:endParaRPr lang="es-VE" dirty="0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D0E64F-9B0B-43C8-8A27-EE6F60E27BCE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VE"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5BF42A-0EF6-445A-BE80-4C1DBB5E70A9}" type="slidenum"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417398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s-V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V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"/>
                <a:cs typeface=""/>
              </a:defRPr>
            </a:lvl1pPr>
          </a:lstStyle>
          <a:p>
            <a:pPr lvl="0"/>
            <a:fld id="{A50C18B9-6A3B-42FA-B176-11C67E32208F}" type="datetime1">
              <a:rPr lang="en-US"/>
              <a:pPr lvl="0"/>
              <a:t>5/29/2014</a:t>
            </a:fld>
            <a:endParaRPr lang="es-VE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V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"/>
                <a:cs typeface=""/>
              </a:defRPr>
            </a:lvl1pPr>
          </a:lstStyle>
          <a:p>
            <a:pPr lvl="0"/>
            <a:endParaRPr lang="es-VE" dirty="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V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"/>
                <a:cs typeface=""/>
              </a:defRPr>
            </a:lvl1pPr>
          </a:lstStyle>
          <a:p>
            <a:pPr lvl="0"/>
            <a:fld id="{D44C9D12-054C-459B-9279-B5D132994AE8}" type="slidenum">
              <a:t>‹#›</a:t>
            </a:fld>
            <a:endParaRPr lang="es-V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"/>
          <a:ea typeface=""/>
          <a:cs typeface="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Calibri"/>
          <a:ea typeface=""/>
          <a:cs typeface="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  <a:ea typeface="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  <a:ea typeface="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  <a:ea typeface="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  <a:ea typeface="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Diagonal Corner Rectangle 151"/>
          <p:cNvSpPr/>
          <p:nvPr/>
        </p:nvSpPr>
        <p:spPr>
          <a:xfrm>
            <a:off x="2011776" y="5875474"/>
            <a:ext cx="1512883" cy="52228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val 16667"/>
              <a:gd name="f8" fmla="abs f3"/>
              <a:gd name="f9" fmla="abs f4"/>
              <a:gd name="f10" fmla="abs f5"/>
              <a:gd name="f11" fmla="?: f8 f3 1"/>
              <a:gd name="f12" fmla="?: f9 f4 1"/>
              <a:gd name="f13" fmla="?: f10 f5 1"/>
              <a:gd name="f14" fmla="*/ f11 1 21600"/>
              <a:gd name="f15" fmla="*/ f12 1 21600"/>
              <a:gd name="f16" fmla="*/ 21600 f11 1"/>
              <a:gd name="f17" fmla="*/ 21600 f12 1"/>
              <a:gd name="f18" fmla="min f15 f14"/>
              <a:gd name="f19" fmla="*/ f16 1 f13"/>
              <a:gd name="f20" fmla="*/ f17 1 f13"/>
              <a:gd name="f21" fmla="val f19"/>
              <a:gd name="f22" fmla="val f20"/>
              <a:gd name="f23" fmla="*/ f6 f18 1"/>
              <a:gd name="f24" fmla="+- f22 0 f6"/>
              <a:gd name="f25" fmla="+- f21 0 f6"/>
              <a:gd name="f26" fmla="*/ f21 f18 1"/>
              <a:gd name="f27" fmla="*/ f22 f18 1"/>
              <a:gd name="f28" fmla="min f25 f24"/>
              <a:gd name="f29" fmla="*/ f28 f7 1"/>
              <a:gd name="f30" fmla="*/ f28 f6 1"/>
              <a:gd name="f31" fmla="*/ f29 1 100000"/>
              <a:gd name="f32" fmla="*/ f30 1 100000"/>
              <a:gd name="f33" fmla="+- f22 0 f31"/>
              <a:gd name="f34" fmla="+- f21 0 f32"/>
              <a:gd name="f35" fmla="*/ f31 29289 1"/>
              <a:gd name="f36" fmla="*/ f32 29289 1"/>
              <a:gd name="f37" fmla="*/ f31 f18 1"/>
              <a:gd name="f38" fmla="*/ f32 f18 1"/>
              <a:gd name="f39" fmla="*/ f35 1 100000"/>
              <a:gd name="f40" fmla="*/ f36 1 100000"/>
              <a:gd name="f41" fmla="*/ f34 f18 1"/>
              <a:gd name="f42" fmla="*/ f33 f18 1"/>
              <a:gd name="f43" fmla="+- f39 0 f40"/>
              <a:gd name="f44" fmla="?: f43 f39 f40"/>
              <a:gd name="f45" fmla="+- f21 0 f44"/>
              <a:gd name="f46" fmla="+- f22 0 f44"/>
              <a:gd name="f47" fmla="*/ f44 f18 1"/>
              <a:gd name="f48" fmla="*/ f45 f18 1"/>
              <a:gd name="f49" fmla="*/ f46 f1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7" t="f47" r="f48" b="f49"/>
            <a:pathLst>
              <a:path>
                <a:moveTo>
                  <a:pt x="f37" y="f23"/>
                </a:moveTo>
                <a:lnTo>
                  <a:pt x="f41" y="f23"/>
                </a:lnTo>
                <a:arcTo wR="f38" hR="f38" stAng="f2" swAng="f1"/>
                <a:lnTo>
                  <a:pt x="f26" y="f42"/>
                </a:lnTo>
                <a:arcTo wR="f37" hR="f37" stAng="f6" swAng="f1"/>
                <a:lnTo>
                  <a:pt x="f38" y="f27"/>
                </a:lnTo>
                <a:arcTo wR="f38" hR="f38" stAng="f1" swAng="f1"/>
                <a:lnTo>
                  <a:pt x="f23" y="f37"/>
                </a:lnTo>
                <a:arcTo wR="f37" hR="f37" stAng="f0" swAng="f1"/>
                <a:close/>
              </a:path>
            </a:pathLst>
          </a:custGeom>
          <a:gradFill>
            <a:gsLst>
              <a:gs pos="0">
                <a:srgbClr val="71A6DB"/>
              </a:gs>
              <a:gs pos="100000">
                <a:srgbClr val="559BDB"/>
              </a:gs>
            </a:gsLst>
            <a:lin ang="5400000"/>
          </a:gra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VE" sz="1800" b="0" i="0" u="none" strike="noStrike" kern="0" cap="none" spc="0" baseline="0" dirty="0">
              <a:solidFill>
                <a:srgbClr val="FFFFFF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5" name="Round Diagonal Corner Rectangle 17"/>
          <p:cNvSpPr/>
          <p:nvPr/>
        </p:nvSpPr>
        <p:spPr>
          <a:xfrm>
            <a:off x="5560920" y="777724"/>
            <a:ext cx="1512883" cy="52387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val 16667"/>
              <a:gd name="f8" fmla="abs f3"/>
              <a:gd name="f9" fmla="abs f4"/>
              <a:gd name="f10" fmla="abs f5"/>
              <a:gd name="f11" fmla="?: f8 f3 1"/>
              <a:gd name="f12" fmla="?: f9 f4 1"/>
              <a:gd name="f13" fmla="?: f10 f5 1"/>
              <a:gd name="f14" fmla="*/ f11 1 21600"/>
              <a:gd name="f15" fmla="*/ f12 1 21600"/>
              <a:gd name="f16" fmla="*/ 21600 f11 1"/>
              <a:gd name="f17" fmla="*/ 21600 f12 1"/>
              <a:gd name="f18" fmla="min f15 f14"/>
              <a:gd name="f19" fmla="*/ f16 1 f13"/>
              <a:gd name="f20" fmla="*/ f17 1 f13"/>
              <a:gd name="f21" fmla="val f19"/>
              <a:gd name="f22" fmla="val f20"/>
              <a:gd name="f23" fmla="*/ f6 f18 1"/>
              <a:gd name="f24" fmla="+- f22 0 f6"/>
              <a:gd name="f25" fmla="+- f21 0 f6"/>
              <a:gd name="f26" fmla="*/ f21 f18 1"/>
              <a:gd name="f27" fmla="*/ f22 f18 1"/>
              <a:gd name="f28" fmla="min f25 f24"/>
              <a:gd name="f29" fmla="*/ f28 f7 1"/>
              <a:gd name="f30" fmla="*/ f28 f6 1"/>
              <a:gd name="f31" fmla="*/ f29 1 100000"/>
              <a:gd name="f32" fmla="*/ f30 1 100000"/>
              <a:gd name="f33" fmla="+- f22 0 f31"/>
              <a:gd name="f34" fmla="+- f21 0 f32"/>
              <a:gd name="f35" fmla="*/ f31 29289 1"/>
              <a:gd name="f36" fmla="*/ f32 29289 1"/>
              <a:gd name="f37" fmla="*/ f31 f18 1"/>
              <a:gd name="f38" fmla="*/ f32 f18 1"/>
              <a:gd name="f39" fmla="*/ f35 1 100000"/>
              <a:gd name="f40" fmla="*/ f36 1 100000"/>
              <a:gd name="f41" fmla="*/ f34 f18 1"/>
              <a:gd name="f42" fmla="*/ f33 f18 1"/>
              <a:gd name="f43" fmla="+- f39 0 f40"/>
              <a:gd name="f44" fmla="?: f43 f39 f40"/>
              <a:gd name="f45" fmla="+- f21 0 f44"/>
              <a:gd name="f46" fmla="+- f22 0 f44"/>
              <a:gd name="f47" fmla="*/ f44 f18 1"/>
              <a:gd name="f48" fmla="*/ f45 f18 1"/>
              <a:gd name="f49" fmla="*/ f46 f1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7" t="f47" r="f48" b="f49"/>
            <a:pathLst>
              <a:path>
                <a:moveTo>
                  <a:pt x="f37" y="f23"/>
                </a:moveTo>
                <a:lnTo>
                  <a:pt x="f41" y="f23"/>
                </a:lnTo>
                <a:arcTo wR="f38" hR="f38" stAng="f2" swAng="f1"/>
                <a:lnTo>
                  <a:pt x="f26" y="f42"/>
                </a:lnTo>
                <a:arcTo wR="f37" hR="f37" stAng="f6" swAng="f1"/>
                <a:lnTo>
                  <a:pt x="f38" y="f27"/>
                </a:lnTo>
                <a:arcTo wR="f38" hR="f38" stAng="f1" swAng="f1"/>
                <a:lnTo>
                  <a:pt x="f23" y="f37"/>
                </a:lnTo>
                <a:arcTo wR="f37" hR="f37" stAng="f0" swAng="f1"/>
                <a:close/>
              </a:path>
            </a:pathLst>
          </a:custGeom>
          <a:gradFill>
            <a:gsLst>
              <a:gs pos="0">
                <a:srgbClr val="71A6DB"/>
              </a:gs>
              <a:gs pos="100000">
                <a:srgbClr val="559BDB"/>
              </a:gs>
            </a:gsLst>
            <a:lin ang="5400000"/>
          </a:gra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VE" sz="1800" b="0" i="0" u="none" strike="noStrike" kern="0" cap="none" spc="0" baseline="0" dirty="0">
              <a:solidFill>
                <a:srgbClr val="FFFFFF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6" name="Oval 3"/>
          <p:cNvSpPr/>
          <p:nvPr/>
        </p:nvSpPr>
        <p:spPr>
          <a:xfrm>
            <a:off x="3609664" y="2952908"/>
            <a:ext cx="1887669" cy="76396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887477"/>
              <a:gd name="f7" fmla="val 763880"/>
              <a:gd name="f8" fmla="val 381940"/>
              <a:gd name="f9" fmla="val 381939"/>
              <a:gd name="f10" fmla="val 592879"/>
              <a:gd name="f11" fmla="val 422526"/>
              <a:gd name="f12" fmla="val 943739"/>
              <a:gd name="f13" fmla="val 1464951"/>
              <a:gd name="f14" fmla="val 1887478"/>
              <a:gd name="f15" fmla="val 171000"/>
              <a:gd name="f16" fmla="+- 0 0 1"/>
              <a:gd name="f17" fmla="+- 0 0 -360"/>
              <a:gd name="f18" fmla="+- 0 0 -90"/>
              <a:gd name="f19" fmla="+- 0 0 -180"/>
              <a:gd name="f20" fmla="+- 0 0 -270"/>
              <a:gd name="f21" fmla="*/ f3 1 1887477"/>
              <a:gd name="f22" fmla="*/ f4 1 763880"/>
              <a:gd name="f23" fmla="+- f7 0 f5"/>
              <a:gd name="f24" fmla="+- f6 0 f5"/>
              <a:gd name="f25" fmla="*/ f17 f0 1"/>
              <a:gd name="f26" fmla="*/ f18 f0 1"/>
              <a:gd name="f27" fmla="*/ f19 f0 1"/>
              <a:gd name="f28" fmla="*/ f20 f0 1"/>
              <a:gd name="f29" fmla="*/ f24 1 1887477"/>
              <a:gd name="f30" fmla="*/ f23 1 763880"/>
              <a:gd name="f31" fmla="*/ 943739 f24 1"/>
              <a:gd name="f32" fmla="*/ 0 f23 1"/>
              <a:gd name="f33" fmla="*/ 1887477 f24 1"/>
              <a:gd name="f34" fmla="*/ 381940 f23 1"/>
              <a:gd name="f35" fmla="*/ 763880 f23 1"/>
              <a:gd name="f36" fmla="*/ 0 f24 1"/>
              <a:gd name="f37" fmla="*/ 276415 f24 1"/>
              <a:gd name="f38" fmla="*/ 111868 f23 1"/>
              <a:gd name="f39" fmla="*/ 652012 f23 1"/>
              <a:gd name="f40" fmla="*/ 1611062 f24 1"/>
              <a:gd name="f41" fmla="*/ f25 1 f2"/>
              <a:gd name="f42" fmla="*/ f26 1 f2"/>
              <a:gd name="f43" fmla="*/ f27 1 f2"/>
              <a:gd name="f44" fmla="*/ f28 1 f2"/>
              <a:gd name="f45" fmla="*/ f31 1 1887477"/>
              <a:gd name="f46" fmla="*/ f32 1 763880"/>
              <a:gd name="f47" fmla="*/ f33 1 1887477"/>
              <a:gd name="f48" fmla="*/ f34 1 763880"/>
              <a:gd name="f49" fmla="*/ f35 1 763880"/>
              <a:gd name="f50" fmla="*/ f36 1 1887477"/>
              <a:gd name="f51" fmla="*/ f37 1 1887477"/>
              <a:gd name="f52" fmla="*/ f38 1 763880"/>
              <a:gd name="f53" fmla="*/ f39 1 763880"/>
              <a:gd name="f54" fmla="*/ f40 1 1887477"/>
              <a:gd name="f55" fmla="+- f41 0 f1"/>
              <a:gd name="f56" fmla="+- f42 0 f1"/>
              <a:gd name="f57" fmla="+- f43 0 f1"/>
              <a:gd name="f58" fmla="+- f44 0 f1"/>
              <a:gd name="f59" fmla="*/ f45 1 f29"/>
              <a:gd name="f60" fmla="*/ f46 1 f30"/>
              <a:gd name="f61" fmla="*/ f47 1 f29"/>
              <a:gd name="f62" fmla="*/ f48 1 f30"/>
              <a:gd name="f63" fmla="*/ f49 1 f30"/>
              <a:gd name="f64" fmla="*/ f50 1 f29"/>
              <a:gd name="f65" fmla="*/ f51 1 f29"/>
              <a:gd name="f66" fmla="*/ f52 1 f30"/>
              <a:gd name="f67" fmla="*/ f53 1 f30"/>
              <a:gd name="f68" fmla="*/ f54 1 f29"/>
              <a:gd name="f69" fmla="*/ f65 f21 1"/>
              <a:gd name="f70" fmla="*/ f68 f21 1"/>
              <a:gd name="f71" fmla="*/ f67 f22 1"/>
              <a:gd name="f72" fmla="*/ f66 f22 1"/>
              <a:gd name="f73" fmla="*/ f59 f21 1"/>
              <a:gd name="f74" fmla="*/ f60 f22 1"/>
              <a:gd name="f75" fmla="*/ f61 f21 1"/>
              <a:gd name="f76" fmla="*/ f62 f22 1"/>
              <a:gd name="f77" fmla="*/ f63 f22 1"/>
              <a:gd name="f78" fmla="*/ f64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5">
                <a:pos x="f73" y="f74"/>
              </a:cxn>
              <a:cxn ang="f56">
                <a:pos x="f75" y="f76"/>
              </a:cxn>
              <a:cxn ang="f57">
                <a:pos x="f73" y="f77"/>
              </a:cxn>
              <a:cxn ang="f58">
                <a:pos x="f78" y="f76"/>
              </a:cxn>
              <a:cxn ang="f55">
                <a:pos x="f69" y="f72"/>
              </a:cxn>
              <a:cxn ang="f57">
                <a:pos x="f69" y="f71"/>
              </a:cxn>
              <a:cxn ang="f57">
                <a:pos x="f70" y="f71"/>
              </a:cxn>
              <a:cxn ang="f55">
                <a:pos x="f70" y="f72"/>
              </a:cxn>
            </a:cxnLst>
            <a:rect l="f69" t="f72" r="f70" b="f71"/>
            <a:pathLst>
              <a:path w="1887477" h="763880">
                <a:moveTo>
                  <a:pt x="f5" y="f8"/>
                </a:moveTo>
                <a:lnTo>
                  <a:pt x="f5" y="f9"/>
                </a:lnTo>
                <a:cubicBezTo>
                  <a:pt x="f5" y="f10"/>
                  <a:pt x="f11" y="f7"/>
                  <a:pt x="f12" y="f7"/>
                </a:cubicBezTo>
                <a:cubicBezTo>
                  <a:pt x="f13" y="f7"/>
                  <a:pt x="f14" y="f10"/>
                  <a:pt x="f14" y="f8"/>
                </a:cubicBezTo>
                <a:cubicBezTo>
                  <a:pt x="f14" y="f15"/>
                  <a:pt x="f13" y="f5"/>
                  <a:pt x="f12" y="f5"/>
                </a:cubicBezTo>
                <a:cubicBezTo>
                  <a:pt x="f11" y="f16"/>
                  <a:pt x="f5" y="f15"/>
                  <a:pt x="f5" y="f9"/>
                </a:cubicBezTo>
                <a:close/>
              </a:path>
            </a:pathLst>
          </a:custGeom>
          <a:gradFill>
            <a:gsLst>
              <a:gs pos="0">
                <a:srgbClr val="2C5D98"/>
              </a:gs>
              <a:gs pos="100000">
                <a:srgbClr val="3C7BC7"/>
              </a:gs>
            </a:gsLst>
            <a:lin ang="16200000"/>
          </a:gradFill>
          <a:ln cap="flat">
            <a:noFill/>
            <a:prstDash val="solid"/>
          </a:ln>
          <a:effectLst>
            <a:outerShdw dist="22997" dir="5400000" algn="tl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"/>
            </a:endParaRPr>
          </a:p>
        </p:txBody>
      </p:sp>
      <p:cxnSp>
        <p:nvCxnSpPr>
          <p:cNvPr id="7" name="Straight Arrow Connector 11"/>
          <p:cNvCxnSpPr/>
          <p:nvPr/>
        </p:nvCxnSpPr>
        <p:spPr>
          <a:xfrm flipV="1">
            <a:off x="4789714" y="1393332"/>
            <a:ext cx="660035" cy="1395687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sp>
        <p:nvSpPr>
          <p:cNvPr id="9" name="TextBox 15"/>
          <p:cNvSpPr txBox="1"/>
          <p:nvPr/>
        </p:nvSpPr>
        <p:spPr>
          <a:xfrm>
            <a:off x="3640488" y="3110417"/>
            <a:ext cx="1819207" cy="5539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600" b="1" i="0" u="none" strike="noStrike" kern="0" cap="none" spc="0" baseline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Calibri"/>
                <a:ea typeface=""/>
                <a:cs typeface=""/>
              </a:rPr>
              <a:t>Affiliate Marketing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400" b="1" i="0" u="none" strike="noStrike" kern="0" cap="none" spc="0" baseline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Calibri"/>
                <a:ea typeface=""/>
                <a:cs typeface=""/>
              </a:rPr>
              <a:t>Made </a:t>
            </a:r>
            <a:r>
              <a:rPr lang="es-VE" sz="1400" b="1" i="0" u="none" strike="noStrike" kern="0" cap="none" spc="0" baseline="0" dirty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Calibri"/>
                <a:ea typeface=""/>
                <a:cs typeface=""/>
              </a:rPr>
              <a:t>Easy</a:t>
            </a:r>
          </a:p>
        </p:txBody>
      </p:sp>
      <p:sp>
        <p:nvSpPr>
          <p:cNvPr id="10" name="TextBox 16"/>
          <p:cNvSpPr txBox="1"/>
          <p:nvPr/>
        </p:nvSpPr>
        <p:spPr>
          <a:xfrm>
            <a:off x="5543465" y="781662"/>
            <a:ext cx="1530348" cy="523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400" b="1" i="0" u="none" strike="noStrike" kern="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Calibri"/>
                <a:ea typeface=""/>
                <a:cs typeface=""/>
              </a:rPr>
              <a:t>Hot Niche </a:t>
            </a:r>
            <a:r>
              <a:rPr lang="es-VE" sz="1400" b="1" i="0" u="none" strike="noStrike" kern="0" cap="none" spc="0" baseline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Calibri"/>
                <a:ea typeface=""/>
                <a:cs typeface=""/>
              </a:rPr>
              <a:t>Research</a:t>
            </a:r>
            <a:endParaRPr lang="es-VE" sz="1400" b="1" i="0" u="none" strike="noStrike" kern="0" cap="none" spc="0" baseline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latin typeface="Calibri"/>
              <a:ea typeface=""/>
              <a:cs typeface=""/>
            </a:endParaRPr>
          </a:p>
        </p:txBody>
      </p:sp>
      <p:sp>
        <p:nvSpPr>
          <p:cNvPr id="12" name="Rounded Rectangle 19"/>
          <p:cNvSpPr/>
          <p:nvPr/>
        </p:nvSpPr>
        <p:spPr>
          <a:xfrm>
            <a:off x="7740670" y="80916"/>
            <a:ext cx="1296280" cy="41403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96143"/>
              <a:gd name="f7" fmla="val 544708"/>
              <a:gd name="f8" fmla="val 90785"/>
              <a:gd name="f9" fmla="val 40645"/>
              <a:gd name="f10" fmla="+- 0 0 1"/>
              <a:gd name="f11" fmla="val 90784"/>
              <a:gd name="f12" fmla="val 453923"/>
              <a:gd name="f13" fmla="val 453922"/>
              <a:gd name="f14" fmla="val 504062"/>
              <a:gd name="f15" fmla="val 544707"/>
              <a:gd name="f16" fmla="val 1205358"/>
              <a:gd name="f17" fmla="val 1255497"/>
              <a:gd name="f18" fmla="+- 0 0 -360"/>
              <a:gd name="f19" fmla="+- 0 0 -90"/>
              <a:gd name="f20" fmla="+- 0 0 -180"/>
              <a:gd name="f21" fmla="+- 0 0 -270"/>
              <a:gd name="f22" fmla="*/ f3 1 1296143"/>
              <a:gd name="f23" fmla="*/ f4 1 544708"/>
              <a:gd name="f24" fmla="+- f7 0 f5"/>
              <a:gd name="f25" fmla="+- f6 0 f5"/>
              <a:gd name="f26" fmla="*/ f18 f0 1"/>
              <a:gd name="f27" fmla="*/ f19 f0 1"/>
              <a:gd name="f28" fmla="*/ f20 f0 1"/>
              <a:gd name="f29" fmla="*/ f21 f0 1"/>
              <a:gd name="f30" fmla="*/ f25 1 1296143"/>
              <a:gd name="f31" fmla="*/ f24 1 544708"/>
              <a:gd name="f32" fmla="*/ 648072 f25 1"/>
              <a:gd name="f33" fmla="*/ 0 f24 1"/>
              <a:gd name="f34" fmla="*/ 1296143 f25 1"/>
              <a:gd name="f35" fmla="*/ 272354 f24 1"/>
              <a:gd name="f36" fmla="*/ 544708 f24 1"/>
              <a:gd name="f37" fmla="*/ 0 f25 1"/>
              <a:gd name="f38" fmla="*/ 26591 f25 1"/>
              <a:gd name="f39" fmla="*/ 26591 f24 1"/>
              <a:gd name="f40" fmla="*/ 1269552 f25 1"/>
              <a:gd name="f41" fmla="*/ 518117 f24 1"/>
              <a:gd name="f42" fmla="*/ f26 1 f2"/>
              <a:gd name="f43" fmla="*/ f27 1 f2"/>
              <a:gd name="f44" fmla="*/ f28 1 f2"/>
              <a:gd name="f45" fmla="*/ f29 1 f2"/>
              <a:gd name="f46" fmla="*/ f32 1 1296143"/>
              <a:gd name="f47" fmla="*/ f33 1 544708"/>
              <a:gd name="f48" fmla="*/ f34 1 1296143"/>
              <a:gd name="f49" fmla="*/ f35 1 544708"/>
              <a:gd name="f50" fmla="*/ f36 1 544708"/>
              <a:gd name="f51" fmla="*/ f37 1 1296143"/>
              <a:gd name="f52" fmla="*/ f38 1 1296143"/>
              <a:gd name="f53" fmla="*/ f39 1 544708"/>
              <a:gd name="f54" fmla="*/ f40 1 1296143"/>
              <a:gd name="f55" fmla="*/ f41 1 544708"/>
              <a:gd name="f56" fmla="+- f42 0 f1"/>
              <a:gd name="f57" fmla="+- f43 0 f1"/>
              <a:gd name="f58" fmla="+- f44 0 f1"/>
              <a:gd name="f59" fmla="+- f45 0 f1"/>
              <a:gd name="f60" fmla="*/ f46 1 f30"/>
              <a:gd name="f61" fmla="*/ f47 1 f31"/>
              <a:gd name="f62" fmla="*/ f48 1 f30"/>
              <a:gd name="f63" fmla="*/ f49 1 f31"/>
              <a:gd name="f64" fmla="*/ f50 1 f31"/>
              <a:gd name="f65" fmla="*/ f51 1 f30"/>
              <a:gd name="f66" fmla="*/ f52 1 f30"/>
              <a:gd name="f67" fmla="*/ f54 1 f30"/>
              <a:gd name="f68" fmla="*/ f53 1 f31"/>
              <a:gd name="f69" fmla="*/ f55 1 f31"/>
              <a:gd name="f70" fmla="*/ f66 f22 1"/>
              <a:gd name="f71" fmla="*/ f67 f22 1"/>
              <a:gd name="f72" fmla="*/ f69 f23 1"/>
              <a:gd name="f73" fmla="*/ f68 f23 1"/>
              <a:gd name="f74" fmla="*/ f60 f22 1"/>
              <a:gd name="f75" fmla="*/ f61 f23 1"/>
              <a:gd name="f76" fmla="*/ f62 f22 1"/>
              <a:gd name="f77" fmla="*/ f63 f23 1"/>
              <a:gd name="f78" fmla="*/ f64 f23 1"/>
              <a:gd name="f79" fmla="*/ f65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74" y="f75"/>
              </a:cxn>
              <a:cxn ang="f57">
                <a:pos x="f76" y="f77"/>
              </a:cxn>
              <a:cxn ang="f58">
                <a:pos x="f74" y="f78"/>
              </a:cxn>
              <a:cxn ang="f59">
                <a:pos x="f79" y="f77"/>
              </a:cxn>
            </a:cxnLst>
            <a:rect l="f70" t="f73" r="f71" b="f72"/>
            <a:pathLst>
              <a:path w="1296143" h="544708">
                <a:moveTo>
                  <a:pt x="f8" y="f5"/>
                </a:moveTo>
                <a:lnTo>
                  <a:pt x="f8" y="f5"/>
                </a:lnTo>
                <a:cubicBezTo>
                  <a:pt x="f9" y="f10"/>
                  <a:pt x="f5" y="f9"/>
                  <a:pt x="f5" y="f11"/>
                </a:cubicBezTo>
                <a:lnTo>
                  <a:pt x="f5" y="f12"/>
                </a:lnTo>
                <a:lnTo>
                  <a:pt x="f5" y="f13"/>
                </a:lnTo>
                <a:cubicBezTo>
                  <a:pt x="f10" y="f14"/>
                  <a:pt x="f9" y="f15"/>
                  <a:pt x="f11" y="f7"/>
                </a:cubicBezTo>
                <a:lnTo>
                  <a:pt x="f16" y="f7"/>
                </a:lnTo>
                <a:cubicBezTo>
                  <a:pt x="f17" y="f15"/>
                  <a:pt x="f6" y="f14"/>
                  <a:pt x="f6" y="f12"/>
                </a:cubicBezTo>
                <a:lnTo>
                  <a:pt x="f6" y="f8"/>
                </a:lnTo>
                <a:cubicBezTo>
                  <a:pt x="f6" y="f9"/>
                  <a:pt x="f17" y="f5"/>
                  <a:pt x="f16" y="f5"/>
                </a:cubicBezTo>
                <a:lnTo>
                  <a:pt x="f8" y="f5"/>
                </a:lnTo>
                <a:close/>
              </a:path>
            </a:pathLst>
          </a:custGeom>
          <a:gradFill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 cap="flat">
            <a:noFill/>
            <a:prstDash val="solid"/>
          </a:ln>
          <a:effectLst>
            <a:outerShdw dist="22997" dir="5400000" algn="tl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"/>
            </a:endParaRPr>
          </a:p>
        </p:txBody>
      </p:sp>
      <p:sp>
        <p:nvSpPr>
          <p:cNvPr id="13" name="TextBox 20"/>
          <p:cNvSpPr txBox="1"/>
          <p:nvPr/>
        </p:nvSpPr>
        <p:spPr>
          <a:xfrm>
            <a:off x="7740652" y="53891"/>
            <a:ext cx="1296984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200" b="1" i="0" u="none" strike="noStrike" kern="0" cap="none" spc="0" baseline="0" dirty="0" err="1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Calibri"/>
                <a:ea typeface=""/>
                <a:cs typeface=""/>
              </a:rPr>
              <a:t>Who</a:t>
            </a:r>
            <a:r>
              <a:rPr lang="es-VE" sz="12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  <a:ea typeface=""/>
                <a:cs typeface=""/>
              </a:rPr>
              <a:t>, </a:t>
            </a:r>
            <a:r>
              <a:rPr lang="es-VE" sz="1200" b="1" kern="0" dirty="0" err="1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  <a:ea typeface=""/>
                <a:cs typeface=""/>
              </a:rPr>
              <a:t>what</a:t>
            </a:r>
            <a:r>
              <a:rPr lang="es-VE" sz="12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  <a:ea typeface=""/>
                <a:cs typeface=""/>
              </a:rPr>
              <a:t> </a:t>
            </a:r>
            <a:r>
              <a:rPr lang="es-VE" sz="1200" b="1" kern="0" dirty="0" err="1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  <a:ea typeface=""/>
                <a:cs typeface=""/>
              </a:rPr>
              <a:t>where</a:t>
            </a:r>
            <a:r>
              <a:rPr lang="es-VE" sz="12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  <a:ea typeface=""/>
                <a:cs typeface=""/>
              </a:rPr>
              <a:t>, </a:t>
            </a:r>
            <a:r>
              <a:rPr lang="es-VE" sz="1200" b="1" kern="0" dirty="0" err="1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  <a:ea typeface=""/>
                <a:cs typeface=""/>
              </a:rPr>
              <a:t>how</a:t>
            </a:r>
            <a:r>
              <a:rPr lang="es-VE" sz="12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  <a:ea typeface=""/>
                <a:cs typeface=""/>
              </a:rPr>
              <a:t>, </a:t>
            </a:r>
            <a:r>
              <a:rPr lang="es-VE" sz="1200" b="1" kern="0" dirty="0" err="1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  <a:ea typeface=""/>
                <a:cs typeface=""/>
              </a:rPr>
              <a:t>why</a:t>
            </a:r>
            <a:endParaRPr lang="es-VE" sz="1200" b="1" i="0" u="none" strike="noStrike" kern="0" cap="none" spc="0" baseline="0" dirty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Calibri"/>
              <a:ea typeface=""/>
              <a:cs typeface=""/>
            </a:endParaRPr>
          </a:p>
        </p:txBody>
      </p:sp>
      <p:sp>
        <p:nvSpPr>
          <p:cNvPr id="14" name="Rounded Rectangle 21"/>
          <p:cNvSpPr/>
          <p:nvPr/>
        </p:nvSpPr>
        <p:spPr>
          <a:xfrm>
            <a:off x="7740670" y="567053"/>
            <a:ext cx="1296280" cy="43552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96143"/>
              <a:gd name="f7" fmla="val 535417"/>
              <a:gd name="f8" fmla="val 89236"/>
              <a:gd name="f9" fmla="val 39952"/>
              <a:gd name="f10" fmla="+- 0 0 1"/>
              <a:gd name="f11" fmla="val 89235"/>
              <a:gd name="f12" fmla="val 446181"/>
              <a:gd name="f13" fmla="val 446180"/>
              <a:gd name="f14" fmla="val 495464"/>
              <a:gd name="f15" fmla="val 535416"/>
              <a:gd name="f16" fmla="val 1206907"/>
              <a:gd name="f17" fmla="val 1256190"/>
              <a:gd name="f18" fmla="+- 0 0 -360"/>
              <a:gd name="f19" fmla="+- 0 0 -90"/>
              <a:gd name="f20" fmla="+- 0 0 -180"/>
              <a:gd name="f21" fmla="+- 0 0 -270"/>
              <a:gd name="f22" fmla="*/ f3 1 1296143"/>
              <a:gd name="f23" fmla="*/ f4 1 535417"/>
              <a:gd name="f24" fmla="+- f7 0 f5"/>
              <a:gd name="f25" fmla="+- f6 0 f5"/>
              <a:gd name="f26" fmla="*/ f18 f0 1"/>
              <a:gd name="f27" fmla="*/ f19 f0 1"/>
              <a:gd name="f28" fmla="*/ f20 f0 1"/>
              <a:gd name="f29" fmla="*/ f21 f0 1"/>
              <a:gd name="f30" fmla="*/ f25 1 1296143"/>
              <a:gd name="f31" fmla="*/ f24 1 535417"/>
              <a:gd name="f32" fmla="*/ 648072 f25 1"/>
              <a:gd name="f33" fmla="*/ 0 f24 1"/>
              <a:gd name="f34" fmla="*/ 1296143 f25 1"/>
              <a:gd name="f35" fmla="*/ 267709 f24 1"/>
              <a:gd name="f36" fmla="*/ 535417 f24 1"/>
              <a:gd name="f37" fmla="*/ 0 f25 1"/>
              <a:gd name="f38" fmla="*/ 26137 f25 1"/>
              <a:gd name="f39" fmla="*/ 26137 f24 1"/>
              <a:gd name="f40" fmla="*/ 1270006 f25 1"/>
              <a:gd name="f41" fmla="*/ 509280 f24 1"/>
              <a:gd name="f42" fmla="*/ f26 1 f2"/>
              <a:gd name="f43" fmla="*/ f27 1 f2"/>
              <a:gd name="f44" fmla="*/ f28 1 f2"/>
              <a:gd name="f45" fmla="*/ f29 1 f2"/>
              <a:gd name="f46" fmla="*/ f32 1 1296143"/>
              <a:gd name="f47" fmla="*/ f33 1 535417"/>
              <a:gd name="f48" fmla="*/ f34 1 1296143"/>
              <a:gd name="f49" fmla="*/ f35 1 535417"/>
              <a:gd name="f50" fmla="*/ f36 1 535417"/>
              <a:gd name="f51" fmla="*/ f37 1 1296143"/>
              <a:gd name="f52" fmla="*/ f38 1 1296143"/>
              <a:gd name="f53" fmla="*/ f39 1 535417"/>
              <a:gd name="f54" fmla="*/ f40 1 1296143"/>
              <a:gd name="f55" fmla="*/ f41 1 535417"/>
              <a:gd name="f56" fmla="+- f42 0 f1"/>
              <a:gd name="f57" fmla="+- f43 0 f1"/>
              <a:gd name="f58" fmla="+- f44 0 f1"/>
              <a:gd name="f59" fmla="+- f45 0 f1"/>
              <a:gd name="f60" fmla="*/ f46 1 f30"/>
              <a:gd name="f61" fmla="*/ f47 1 f31"/>
              <a:gd name="f62" fmla="*/ f48 1 f30"/>
              <a:gd name="f63" fmla="*/ f49 1 f31"/>
              <a:gd name="f64" fmla="*/ f50 1 f31"/>
              <a:gd name="f65" fmla="*/ f51 1 f30"/>
              <a:gd name="f66" fmla="*/ f52 1 f30"/>
              <a:gd name="f67" fmla="*/ f54 1 f30"/>
              <a:gd name="f68" fmla="*/ f53 1 f31"/>
              <a:gd name="f69" fmla="*/ f55 1 f31"/>
              <a:gd name="f70" fmla="*/ f66 f22 1"/>
              <a:gd name="f71" fmla="*/ f67 f22 1"/>
              <a:gd name="f72" fmla="*/ f69 f23 1"/>
              <a:gd name="f73" fmla="*/ f68 f23 1"/>
              <a:gd name="f74" fmla="*/ f60 f22 1"/>
              <a:gd name="f75" fmla="*/ f61 f23 1"/>
              <a:gd name="f76" fmla="*/ f62 f22 1"/>
              <a:gd name="f77" fmla="*/ f63 f23 1"/>
              <a:gd name="f78" fmla="*/ f64 f23 1"/>
              <a:gd name="f79" fmla="*/ f65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74" y="f75"/>
              </a:cxn>
              <a:cxn ang="f57">
                <a:pos x="f76" y="f77"/>
              </a:cxn>
              <a:cxn ang="f58">
                <a:pos x="f74" y="f78"/>
              </a:cxn>
              <a:cxn ang="f59">
                <a:pos x="f79" y="f77"/>
              </a:cxn>
            </a:cxnLst>
            <a:rect l="f70" t="f73" r="f71" b="f72"/>
            <a:pathLst>
              <a:path w="1296143" h="535417">
                <a:moveTo>
                  <a:pt x="f8" y="f5"/>
                </a:moveTo>
                <a:lnTo>
                  <a:pt x="f8" y="f5"/>
                </a:lnTo>
                <a:cubicBezTo>
                  <a:pt x="f9" y="f10"/>
                  <a:pt x="f5" y="f9"/>
                  <a:pt x="f5" y="f11"/>
                </a:cubicBezTo>
                <a:lnTo>
                  <a:pt x="f5" y="f12"/>
                </a:lnTo>
                <a:lnTo>
                  <a:pt x="f5" y="f13"/>
                </a:lnTo>
                <a:cubicBezTo>
                  <a:pt x="f10" y="f14"/>
                  <a:pt x="f9" y="f15"/>
                  <a:pt x="f11" y="f7"/>
                </a:cubicBezTo>
                <a:lnTo>
                  <a:pt x="f16" y="f7"/>
                </a:lnTo>
                <a:cubicBezTo>
                  <a:pt x="f17" y="f15"/>
                  <a:pt x="f6" y="f14"/>
                  <a:pt x="f6" y="f12"/>
                </a:cubicBezTo>
                <a:lnTo>
                  <a:pt x="f6" y="f8"/>
                </a:lnTo>
                <a:cubicBezTo>
                  <a:pt x="f6" y="f9"/>
                  <a:pt x="f17" y="f5"/>
                  <a:pt x="f16" y="f5"/>
                </a:cubicBezTo>
                <a:lnTo>
                  <a:pt x="f8" y="f5"/>
                </a:lnTo>
                <a:close/>
              </a:path>
            </a:pathLst>
          </a:custGeom>
          <a:gradFill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 cap="flat">
            <a:noFill/>
            <a:prstDash val="solid"/>
          </a:ln>
          <a:effectLst>
            <a:outerShdw dist="22997" dir="5400000" algn="tl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"/>
            </a:endParaRPr>
          </a:p>
        </p:txBody>
      </p:sp>
      <p:sp>
        <p:nvSpPr>
          <p:cNvPr id="15" name="TextBox 22"/>
          <p:cNvSpPr txBox="1"/>
          <p:nvPr/>
        </p:nvSpPr>
        <p:spPr>
          <a:xfrm>
            <a:off x="7601140" y="653194"/>
            <a:ext cx="1586406" cy="26161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i="0" u="none" strike="noStrike" kern="0" cap="none" spc="0" baseline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Calibri"/>
                <a:ea typeface=""/>
                <a:cs typeface=""/>
              </a:rPr>
              <a:t>Amazon Best</a:t>
            </a:r>
            <a:r>
              <a:rPr lang="es-VE" sz="11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latin typeface="Calibri"/>
                <a:ea typeface=""/>
                <a:cs typeface=""/>
              </a:rPr>
              <a:t>sellers</a:t>
            </a:r>
            <a:endParaRPr lang="en-US" sz="1100" b="1" i="0" u="none" strike="noStrike" kern="0" cap="none" spc="0" baseline="0" dirty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Calibri"/>
              <a:ea typeface=""/>
              <a:cs typeface=""/>
            </a:endParaRPr>
          </a:p>
        </p:txBody>
      </p:sp>
      <p:cxnSp>
        <p:nvCxnSpPr>
          <p:cNvPr id="21" name="Straight Connector 64"/>
          <p:cNvCxnSpPr/>
          <p:nvPr/>
        </p:nvCxnSpPr>
        <p:spPr>
          <a:xfrm flipH="1">
            <a:off x="7092534" y="1052998"/>
            <a:ext cx="288063" cy="0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</a:ln>
        </p:spPr>
      </p:cxnSp>
      <p:cxnSp>
        <p:nvCxnSpPr>
          <p:cNvPr id="22" name="Straight Connector 71"/>
          <p:cNvCxnSpPr/>
          <p:nvPr/>
        </p:nvCxnSpPr>
        <p:spPr>
          <a:xfrm>
            <a:off x="7377013" y="296961"/>
            <a:ext cx="15246" cy="1496758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</a:ln>
        </p:spPr>
      </p:cxnSp>
      <p:cxnSp>
        <p:nvCxnSpPr>
          <p:cNvPr id="23" name="Straight Arrow Connector 73"/>
          <p:cNvCxnSpPr/>
          <p:nvPr/>
        </p:nvCxnSpPr>
        <p:spPr>
          <a:xfrm>
            <a:off x="7380597" y="296961"/>
            <a:ext cx="284470" cy="8714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24" name="Straight Arrow Connector 74"/>
          <p:cNvCxnSpPr/>
          <p:nvPr/>
        </p:nvCxnSpPr>
        <p:spPr>
          <a:xfrm>
            <a:off x="7380597" y="779635"/>
            <a:ext cx="284470" cy="8705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25" name="Straight Arrow Connector 75"/>
          <p:cNvCxnSpPr/>
          <p:nvPr/>
        </p:nvCxnSpPr>
        <p:spPr>
          <a:xfrm>
            <a:off x="7380597" y="1286814"/>
            <a:ext cx="284470" cy="8714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sp>
        <p:nvSpPr>
          <p:cNvPr id="26" name="Rounded Rectangle 77"/>
          <p:cNvSpPr/>
          <p:nvPr/>
        </p:nvSpPr>
        <p:spPr>
          <a:xfrm>
            <a:off x="7740670" y="1087472"/>
            <a:ext cx="1296280" cy="41472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96143"/>
              <a:gd name="f7" fmla="val 535417"/>
              <a:gd name="f8" fmla="val 89236"/>
              <a:gd name="f9" fmla="val 39952"/>
              <a:gd name="f10" fmla="+- 0 0 1"/>
              <a:gd name="f11" fmla="val 89235"/>
              <a:gd name="f12" fmla="val 446181"/>
              <a:gd name="f13" fmla="val 446180"/>
              <a:gd name="f14" fmla="val 495464"/>
              <a:gd name="f15" fmla="val 535416"/>
              <a:gd name="f16" fmla="val 1206907"/>
              <a:gd name="f17" fmla="val 1256190"/>
              <a:gd name="f18" fmla="+- 0 0 -360"/>
              <a:gd name="f19" fmla="+- 0 0 -90"/>
              <a:gd name="f20" fmla="+- 0 0 -180"/>
              <a:gd name="f21" fmla="+- 0 0 -270"/>
              <a:gd name="f22" fmla="*/ f3 1 1296143"/>
              <a:gd name="f23" fmla="*/ f4 1 535417"/>
              <a:gd name="f24" fmla="+- f7 0 f5"/>
              <a:gd name="f25" fmla="+- f6 0 f5"/>
              <a:gd name="f26" fmla="*/ f18 f0 1"/>
              <a:gd name="f27" fmla="*/ f19 f0 1"/>
              <a:gd name="f28" fmla="*/ f20 f0 1"/>
              <a:gd name="f29" fmla="*/ f21 f0 1"/>
              <a:gd name="f30" fmla="*/ f25 1 1296143"/>
              <a:gd name="f31" fmla="*/ f24 1 535417"/>
              <a:gd name="f32" fmla="*/ 648072 f25 1"/>
              <a:gd name="f33" fmla="*/ 0 f24 1"/>
              <a:gd name="f34" fmla="*/ 1296143 f25 1"/>
              <a:gd name="f35" fmla="*/ 267709 f24 1"/>
              <a:gd name="f36" fmla="*/ 535417 f24 1"/>
              <a:gd name="f37" fmla="*/ 0 f25 1"/>
              <a:gd name="f38" fmla="*/ 26137 f25 1"/>
              <a:gd name="f39" fmla="*/ 26137 f24 1"/>
              <a:gd name="f40" fmla="*/ 1270006 f25 1"/>
              <a:gd name="f41" fmla="*/ 509280 f24 1"/>
              <a:gd name="f42" fmla="*/ f26 1 f2"/>
              <a:gd name="f43" fmla="*/ f27 1 f2"/>
              <a:gd name="f44" fmla="*/ f28 1 f2"/>
              <a:gd name="f45" fmla="*/ f29 1 f2"/>
              <a:gd name="f46" fmla="*/ f32 1 1296143"/>
              <a:gd name="f47" fmla="*/ f33 1 535417"/>
              <a:gd name="f48" fmla="*/ f34 1 1296143"/>
              <a:gd name="f49" fmla="*/ f35 1 535417"/>
              <a:gd name="f50" fmla="*/ f36 1 535417"/>
              <a:gd name="f51" fmla="*/ f37 1 1296143"/>
              <a:gd name="f52" fmla="*/ f38 1 1296143"/>
              <a:gd name="f53" fmla="*/ f39 1 535417"/>
              <a:gd name="f54" fmla="*/ f40 1 1296143"/>
              <a:gd name="f55" fmla="*/ f41 1 535417"/>
              <a:gd name="f56" fmla="+- f42 0 f1"/>
              <a:gd name="f57" fmla="+- f43 0 f1"/>
              <a:gd name="f58" fmla="+- f44 0 f1"/>
              <a:gd name="f59" fmla="+- f45 0 f1"/>
              <a:gd name="f60" fmla="*/ f46 1 f30"/>
              <a:gd name="f61" fmla="*/ f47 1 f31"/>
              <a:gd name="f62" fmla="*/ f48 1 f30"/>
              <a:gd name="f63" fmla="*/ f49 1 f31"/>
              <a:gd name="f64" fmla="*/ f50 1 f31"/>
              <a:gd name="f65" fmla="*/ f51 1 f30"/>
              <a:gd name="f66" fmla="*/ f52 1 f30"/>
              <a:gd name="f67" fmla="*/ f54 1 f30"/>
              <a:gd name="f68" fmla="*/ f53 1 f31"/>
              <a:gd name="f69" fmla="*/ f55 1 f31"/>
              <a:gd name="f70" fmla="*/ f66 f22 1"/>
              <a:gd name="f71" fmla="*/ f67 f22 1"/>
              <a:gd name="f72" fmla="*/ f69 f23 1"/>
              <a:gd name="f73" fmla="*/ f68 f23 1"/>
              <a:gd name="f74" fmla="*/ f60 f22 1"/>
              <a:gd name="f75" fmla="*/ f61 f23 1"/>
              <a:gd name="f76" fmla="*/ f62 f22 1"/>
              <a:gd name="f77" fmla="*/ f63 f23 1"/>
              <a:gd name="f78" fmla="*/ f64 f23 1"/>
              <a:gd name="f79" fmla="*/ f65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74" y="f75"/>
              </a:cxn>
              <a:cxn ang="f57">
                <a:pos x="f76" y="f77"/>
              </a:cxn>
              <a:cxn ang="f58">
                <a:pos x="f74" y="f78"/>
              </a:cxn>
              <a:cxn ang="f59">
                <a:pos x="f79" y="f77"/>
              </a:cxn>
            </a:cxnLst>
            <a:rect l="f70" t="f73" r="f71" b="f72"/>
            <a:pathLst>
              <a:path w="1296143" h="535417">
                <a:moveTo>
                  <a:pt x="f8" y="f5"/>
                </a:moveTo>
                <a:lnTo>
                  <a:pt x="f8" y="f5"/>
                </a:lnTo>
                <a:cubicBezTo>
                  <a:pt x="f9" y="f10"/>
                  <a:pt x="f5" y="f9"/>
                  <a:pt x="f5" y="f11"/>
                </a:cubicBezTo>
                <a:lnTo>
                  <a:pt x="f5" y="f12"/>
                </a:lnTo>
                <a:lnTo>
                  <a:pt x="f5" y="f13"/>
                </a:lnTo>
                <a:cubicBezTo>
                  <a:pt x="f10" y="f14"/>
                  <a:pt x="f9" y="f15"/>
                  <a:pt x="f11" y="f7"/>
                </a:cubicBezTo>
                <a:lnTo>
                  <a:pt x="f16" y="f7"/>
                </a:lnTo>
                <a:cubicBezTo>
                  <a:pt x="f17" y="f15"/>
                  <a:pt x="f6" y="f14"/>
                  <a:pt x="f6" y="f12"/>
                </a:cubicBezTo>
                <a:lnTo>
                  <a:pt x="f6" y="f8"/>
                </a:lnTo>
                <a:cubicBezTo>
                  <a:pt x="f6" y="f9"/>
                  <a:pt x="f17" y="f5"/>
                  <a:pt x="f16" y="f5"/>
                </a:cubicBezTo>
                <a:lnTo>
                  <a:pt x="f8" y="f5"/>
                </a:lnTo>
                <a:close/>
              </a:path>
            </a:pathLst>
          </a:custGeom>
          <a:gradFill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 cap="flat">
            <a:noFill/>
            <a:prstDash val="solid"/>
          </a:ln>
          <a:effectLst>
            <a:outerShdw dist="22997" dir="5400000" algn="tl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"/>
            </a:endParaRPr>
          </a:p>
        </p:txBody>
      </p:sp>
      <p:sp>
        <p:nvSpPr>
          <p:cNvPr id="27" name="TextBox 78"/>
          <p:cNvSpPr txBox="1"/>
          <p:nvPr/>
        </p:nvSpPr>
        <p:spPr>
          <a:xfrm>
            <a:off x="7731943" y="1066368"/>
            <a:ext cx="1331915" cy="43088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ClickBank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Market Place</a:t>
            </a:r>
            <a:endParaRPr lang="en-US" sz="1100" b="1" kern="0" dirty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ea typeface=""/>
              <a:cs typeface=""/>
            </a:endParaRPr>
          </a:p>
        </p:txBody>
      </p:sp>
      <p:cxnSp>
        <p:nvCxnSpPr>
          <p:cNvPr id="37" name="Straight Arrow Connector 93"/>
          <p:cNvCxnSpPr/>
          <p:nvPr/>
        </p:nvCxnSpPr>
        <p:spPr>
          <a:xfrm>
            <a:off x="4933377" y="3836769"/>
            <a:ext cx="671009" cy="1658830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sp>
        <p:nvSpPr>
          <p:cNvPr id="39" name="Round Diagonal Corner Rectangle 95"/>
          <p:cNvSpPr/>
          <p:nvPr/>
        </p:nvSpPr>
        <p:spPr>
          <a:xfrm>
            <a:off x="5685547" y="5550980"/>
            <a:ext cx="1511302" cy="52228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val 16667"/>
              <a:gd name="f8" fmla="abs f3"/>
              <a:gd name="f9" fmla="abs f4"/>
              <a:gd name="f10" fmla="abs f5"/>
              <a:gd name="f11" fmla="?: f8 f3 1"/>
              <a:gd name="f12" fmla="?: f9 f4 1"/>
              <a:gd name="f13" fmla="?: f10 f5 1"/>
              <a:gd name="f14" fmla="*/ f11 1 21600"/>
              <a:gd name="f15" fmla="*/ f12 1 21600"/>
              <a:gd name="f16" fmla="*/ 21600 f11 1"/>
              <a:gd name="f17" fmla="*/ 21600 f12 1"/>
              <a:gd name="f18" fmla="min f15 f14"/>
              <a:gd name="f19" fmla="*/ f16 1 f13"/>
              <a:gd name="f20" fmla="*/ f17 1 f13"/>
              <a:gd name="f21" fmla="val f19"/>
              <a:gd name="f22" fmla="val f20"/>
              <a:gd name="f23" fmla="*/ f6 f18 1"/>
              <a:gd name="f24" fmla="+- f22 0 f6"/>
              <a:gd name="f25" fmla="+- f21 0 f6"/>
              <a:gd name="f26" fmla="*/ f21 f18 1"/>
              <a:gd name="f27" fmla="*/ f22 f18 1"/>
              <a:gd name="f28" fmla="min f25 f24"/>
              <a:gd name="f29" fmla="*/ f28 f7 1"/>
              <a:gd name="f30" fmla="*/ f28 f6 1"/>
              <a:gd name="f31" fmla="*/ f29 1 100000"/>
              <a:gd name="f32" fmla="*/ f30 1 100000"/>
              <a:gd name="f33" fmla="+- f22 0 f31"/>
              <a:gd name="f34" fmla="+- f21 0 f32"/>
              <a:gd name="f35" fmla="*/ f31 29289 1"/>
              <a:gd name="f36" fmla="*/ f32 29289 1"/>
              <a:gd name="f37" fmla="*/ f31 f18 1"/>
              <a:gd name="f38" fmla="*/ f32 f18 1"/>
              <a:gd name="f39" fmla="*/ f35 1 100000"/>
              <a:gd name="f40" fmla="*/ f36 1 100000"/>
              <a:gd name="f41" fmla="*/ f34 f18 1"/>
              <a:gd name="f42" fmla="*/ f33 f18 1"/>
              <a:gd name="f43" fmla="+- f39 0 f40"/>
              <a:gd name="f44" fmla="?: f43 f39 f40"/>
              <a:gd name="f45" fmla="+- f21 0 f44"/>
              <a:gd name="f46" fmla="+- f22 0 f44"/>
              <a:gd name="f47" fmla="*/ f44 f18 1"/>
              <a:gd name="f48" fmla="*/ f45 f18 1"/>
              <a:gd name="f49" fmla="*/ f46 f1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7" t="f47" r="f48" b="f49"/>
            <a:pathLst>
              <a:path>
                <a:moveTo>
                  <a:pt x="f37" y="f23"/>
                </a:moveTo>
                <a:lnTo>
                  <a:pt x="f41" y="f23"/>
                </a:lnTo>
                <a:arcTo wR="f38" hR="f38" stAng="f2" swAng="f1"/>
                <a:lnTo>
                  <a:pt x="f26" y="f42"/>
                </a:lnTo>
                <a:arcTo wR="f37" hR="f37" stAng="f6" swAng="f1"/>
                <a:lnTo>
                  <a:pt x="f38" y="f27"/>
                </a:lnTo>
                <a:arcTo wR="f38" hR="f38" stAng="f1" swAng="f1"/>
                <a:lnTo>
                  <a:pt x="f23" y="f37"/>
                </a:lnTo>
                <a:arcTo wR="f37" hR="f37" stAng="f0" swAng="f1"/>
                <a:close/>
              </a:path>
            </a:pathLst>
          </a:custGeom>
          <a:gradFill>
            <a:gsLst>
              <a:gs pos="0">
                <a:srgbClr val="71A6DB"/>
              </a:gs>
              <a:gs pos="100000">
                <a:srgbClr val="559BDB"/>
              </a:gs>
            </a:gsLst>
            <a:lin ang="5400000"/>
          </a:gra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VE" sz="1800" b="0" i="0" u="none" strike="noStrike" kern="0" cap="none" spc="0" baseline="0" dirty="0">
              <a:solidFill>
                <a:srgbClr val="FFFFFF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40" name="TextBox 96"/>
          <p:cNvSpPr txBox="1"/>
          <p:nvPr/>
        </p:nvSpPr>
        <p:spPr>
          <a:xfrm>
            <a:off x="5660145" y="5553347"/>
            <a:ext cx="1530348" cy="523220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4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Squeeze</a:t>
            </a:r>
            <a:r>
              <a:rPr lang="es-VE" sz="1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Page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up</a:t>
            </a:r>
            <a:endParaRPr lang="es-VE" sz="1400" b="1" i="0" u="none" strike="noStrike" kern="0" cap="none" spc="0" baseline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latin typeface="Calibri"/>
              <a:ea typeface=""/>
              <a:cs typeface=""/>
            </a:endParaRPr>
          </a:p>
        </p:txBody>
      </p:sp>
      <p:sp>
        <p:nvSpPr>
          <p:cNvPr id="53" name="TextBox 118"/>
          <p:cNvSpPr txBox="1"/>
          <p:nvPr/>
        </p:nvSpPr>
        <p:spPr>
          <a:xfrm>
            <a:off x="2003839" y="5861192"/>
            <a:ext cx="1530348" cy="523220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400" b="1" i="0" u="none" strike="noStrike" kern="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Calibri"/>
                <a:ea typeface=""/>
                <a:cs typeface=""/>
              </a:rPr>
              <a:t>Autoresponder</a:t>
            </a:r>
            <a:r>
              <a:rPr lang="es-VE" sz="1400" b="1" i="0" u="none" strike="noStrike" kern="0" cap="none" spc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Calibri"/>
                <a:ea typeface=""/>
                <a:cs typeface=""/>
              </a:rPr>
              <a:t> Set up</a:t>
            </a:r>
            <a:endParaRPr lang="es-VE" sz="1400" b="1" i="0" u="none" strike="noStrike" kern="0" cap="none" spc="0" baseline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latin typeface="Calibri"/>
              <a:ea typeface=""/>
              <a:cs typeface=""/>
            </a:endParaRPr>
          </a:p>
        </p:txBody>
      </p:sp>
      <p:cxnSp>
        <p:nvCxnSpPr>
          <p:cNvPr id="65" name="Straight Arrow Connector 139"/>
          <p:cNvCxnSpPr/>
          <p:nvPr/>
        </p:nvCxnSpPr>
        <p:spPr>
          <a:xfrm flipH="1">
            <a:off x="3524660" y="3836769"/>
            <a:ext cx="735503" cy="1967194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66" name="Straight Connector 142"/>
          <p:cNvCxnSpPr/>
          <p:nvPr/>
        </p:nvCxnSpPr>
        <p:spPr>
          <a:xfrm flipH="1">
            <a:off x="1673133" y="6171325"/>
            <a:ext cx="288064" cy="0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</a:ln>
        </p:spPr>
      </p:cxnSp>
      <p:cxnSp>
        <p:nvCxnSpPr>
          <p:cNvPr id="82" name="Straight Arrow Connector 174"/>
          <p:cNvCxnSpPr/>
          <p:nvPr/>
        </p:nvCxnSpPr>
        <p:spPr>
          <a:xfrm flipH="1" flipV="1">
            <a:off x="3361510" y="1986329"/>
            <a:ext cx="478970" cy="909350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sp>
        <p:nvSpPr>
          <p:cNvPr id="115" name="Rounded Rectangle 103"/>
          <p:cNvSpPr>
            <a:spLocks/>
          </p:cNvSpPr>
          <p:nvPr/>
        </p:nvSpPr>
        <p:spPr bwMode="auto">
          <a:xfrm>
            <a:off x="53287" y="6408881"/>
            <a:ext cx="1296277" cy="286187"/>
          </a:xfrm>
          <a:custGeom>
            <a:avLst/>
            <a:gdLst>
              <a:gd name="T0" fmla="*/ 648072 w 1296143"/>
              <a:gd name="T1" fmla="*/ 0 h 535417"/>
              <a:gd name="T2" fmla="*/ 1296143 w 1296143"/>
              <a:gd name="T3" fmla="*/ 267709 h 535417"/>
              <a:gd name="T4" fmla="*/ 648072 w 1296143"/>
              <a:gd name="T5" fmla="*/ 535417 h 535417"/>
              <a:gd name="T6" fmla="*/ 0 w 1296143"/>
              <a:gd name="T7" fmla="*/ 267709 h 535417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26137 w 1296143"/>
              <a:gd name="T13" fmla="*/ 26137 h 535417"/>
              <a:gd name="T14" fmla="*/ 1270006 w 1296143"/>
              <a:gd name="T15" fmla="*/ 509280 h 5354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6143" h="535417">
                <a:moveTo>
                  <a:pt x="89236" y="0"/>
                </a:moveTo>
                <a:lnTo>
                  <a:pt x="89236" y="0"/>
                </a:lnTo>
                <a:cubicBezTo>
                  <a:pt x="39952" y="-1"/>
                  <a:pt x="0" y="39952"/>
                  <a:pt x="0" y="89235"/>
                </a:cubicBezTo>
                <a:lnTo>
                  <a:pt x="0" y="446181"/>
                </a:lnTo>
                <a:lnTo>
                  <a:pt x="0" y="446180"/>
                </a:lnTo>
                <a:cubicBezTo>
                  <a:pt x="-1" y="495464"/>
                  <a:pt x="39952" y="535416"/>
                  <a:pt x="89235" y="535417"/>
                </a:cubicBezTo>
                <a:lnTo>
                  <a:pt x="1206907" y="535417"/>
                </a:lnTo>
                <a:cubicBezTo>
                  <a:pt x="1256190" y="535416"/>
                  <a:pt x="1296143" y="495464"/>
                  <a:pt x="1296143" y="446181"/>
                </a:cubicBezTo>
                <a:lnTo>
                  <a:pt x="1296143" y="89236"/>
                </a:lnTo>
                <a:cubicBezTo>
                  <a:pt x="1296143" y="39952"/>
                  <a:pt x="1256190" y="0"/>
                  <a:pt x="1206907" y="0"/>
                </a:cubicBezTo>
                <a:lnTo>
                  <a:pt x="89236" y="0"/>
                </a:lnTo>
                <a:close/>
              </a:path>
            </a:pathLst>
          </a:custGeom>
          <a:gradFill rotWithShape="0"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>
            <a:noFill/>
          </a:ln>
          <a:effectLst>
            <a:outerShdw dist="22997" dir="5400000" algn="tl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dirty="0"/>
          </a:p>
        </p:txBody>
      </p:sp>
      <p:sp>
        <p:nvSpPr>
          <p:cNvPr id="116" name="TextBox 104"/>
          <p:cNvSpPr txBox="1"/>
          <p:nvPr/>
        </p:nvSpPr>
        <p:spPr bwMode="auto">
          <a:xfrm>
            <a:off x="53264" y="6404009"/>
            <a:ext cx="1296988" cy="277812"/>
          </a:xfrm>
          <a:prstGeom prst="rect">
            <a:avLst/>
          </a:prstGeom>
          <a:noFill/>
          <a:ln cap="flat">
            <a:noFill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Upsell</a:t>
            </a:r>
            <a:r>
              <a:rPr lang="es-VE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s-VE" sz="1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Offer</a:t>
            </a:r>
            <a:endParaRPr lang="es-VE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17" name="Rounded Rectangle 103"/>
          <p:cNvSpPr>
            <a:spLocks/>
          </p:cNvSpPr>
          <p:nvPr/>
        </p:nvSpPr>
        <p:spPr bwMode="auto">
          <a:xfrm>
            <a:off x="48107" y="6038105"/>
            <a:ext cx="1296277" cy="286187"/>
          </a:xfrm>
          <a:custGeom>
            <a:avLst/>
            <a:gdLst>
              <a:gd name="T0" fmla="*/ 648072 w 1296143"/>
              <a:gd name="T1" fmla="*/ 0 h 535417"/>
              <a:gd name="T2" fmla="*/ 1296143 w 1296143"/>
              <a:gd name="T3" fmla="*/ 267709 h 535417"/>
              <a:gd name="T4" fmla="*/ 648072 w 1296143"/>
              <a:gd name="T5" fmla="*/ 535417 h 535417"/>
              <a:gd name="T6" fmla="*/ 0 w 1296143"/>
              <a:gd name="T7" fmla="*/ 267709 h 535417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26137 w 1296143"/>
              <a:gd name="T13" fmla="*/ 26137 h 535417"/>
              <a:gd name="T14" fmla="*/ 1270006 w 1296143"/>
              <a:gd name="T15" fmla="*/ 509280 h 5354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6143" h="535417">
                <a:moveTo>
                  <a:pt x="89236" y="0"/>
                </a:moveTo>
                <a:lnTo>
                  <a:pt x="89236" y="0"/>
                </a:lnTo>
                <a:cubicBezTo>
                  <a:pt x="39952" y="-1"/>
                  <a:pt x="0" y="39952"/>
                  <a:pt x="0" y="89235"/>
                </a:cubicBezTo>
                <a:lnTo>
                  <a:pt x="0" y="446181"/>
                </a:lnTo>
                <a:lnTo>
                  <a:pt x="0" y="446180"/>
                </a:lnTo>
                <a:cubicBezTo>
                  <a:pt x="-1" y="495464"/>
                  <a:pt x="39952" y="535416"/>
                  <a:pt x="89235" y="535417"/>
                </a:cubicBezTo>
                <a:lnTo>
                  <a:pt x="1206907" y="535417"/>
                </a:lnTo>
                <a:cubicBezTo>
                  <a:pt x="1256190" y="535416"/>
                  <a:pt x="1296143" y="495464"/>
                  <a:pt x="1296143" y="446181"/>
                </a:cubicBezTo>
                <a:lnTo>
                  <a:pt x="1296143" y="89236"/>
                </a:lnTo>
                <a:cubicBezTo>
                  <a:pt x="1296143" y="39952"/>
                  <a:pt x="1256190" y="0"/>
                  <a:pt x="1206907" y="0"/>
                </a:cubicBezTo>
                <a:lnTo>
                  <a:pt x="89236" y="0"/>
                </a:lnTo>
                <a:close/>
              </a:path>
            </a:pathLst>
          </a:custGeom>
          <a:gradFill rotWithShape="0"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>
            <a:noFill/>
          </a:ln>
          <a:effectLst>
            <a:outerShdw dist="22997" dir="5400000" algn="tl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dirty="0"/>
          </a:p>
        </p:txBody>
      </p:sp>
      <p:sp>
        <p:nvSpPr>
          <p:cNvPr id="118" name="TextBox 104"/>
          <p:cNvSpPr txBox="1"/>
          <p:nvPr/>
        </p:nvSpPr>
        <p:spPr bwMode="auto">
          <a:xfrm>
            <a:off x="48084" y="6033233"/>
            <a:ext cx="1296988" cy="261610"/>
          </a:xfrm>
          <a:prstGeom prst="rect">
            <a:avLst/>
          </a:prstGeom>
          <a:noFill/>
          <a:ln cap="flat">
            <a:noFill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List</a:t>
            </a:r>
            <a:r>
              <a:rPr lang="es-VE" sz="11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and </a:t>
            </a:r>
            <a:r>
              <a:rPr lang="es-VE" sz="11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Sequences</a:t>
            </a:r>
            <a:endParaRPr lang="es-VE" sz="11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25" name="Rounded Rectangle 103"/>
          <p:cNvSpPr>
            <a:spLocks/>
          </p:cNvSpPr>
          <p:nvPr/>
        </p:nvSpPr>
        <p:spPr bwMode="auto">
          <a:xfrm>
            <a:off x="56119" y="5660870"/>
            <a:ext cx="1296277" cy="286187"/>
          </a:xfrm>
          <a:custGeom>
            <a:avLst/>
            <a:gdLst>
              <a:gd name="T0" fmla="*/ 648072 w 1296143"/>
              <a:gd name="T1" fmla="*/ 0 h 535417"/>
              <a:gd name="T2" fmla="*/ 1296143 w 1296143"/>
              <a:gd name="T3" fmla="*/ 267709 h 535417"/>
              <a:gd name="T4" fmla="*/ 648072 w 1296143"/>
              <a:gd name="T5" fmla="*/ 535417 h 535417"/>
              <a:gd name="T6" fmla="*/ 0 w 1296143"/>
              <a:gd name="T7" fmla="*/ 267709 h 535417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26137 w 1296143"/>
              <a:gd name="T13" fmla="*/ 26137 h 535417"/>
              <a:gd name="T14" fmla="*/ 1270006 w 1296143"/>
              <a:gd name="T15" fmla="*/ 509280 h 5354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6143" h="535417">
                <a:moveTo>
                  <a:pt x="89236" y="0"/>
                </a:moveTo>
                <a:lnTo>
                  <a:pt x="89236" y="0"/>
                </a:lnTo>
                <a:cubicBezTo>
                  <a:pt x="39952" y="-1"/>
                  <a:pt x="0" y="39952"/>
                  <a:pt x="0" y="89235"/>
                </a:cubicBezTo>
                <a:lnTo>
                  <a:pt x="0" y="446181"/>
                </a:lnTo>
                <a:lnTo>
                  <a:pt x="0" y="446180"/>
                </a:lnTo>
                <a:cubicBezTo>
                  <a:pt x="-1" y="495464"/>
                  <a:pt x="39952" y="535416"/>
                  <a:pt x="89235" y="535417"/>
                </a:cubicBezTo>
                <a:lnTo>
                  <a:pt x="1206907" y="535417"/>
                </a:lnTo>
                <a:cubicBezTo>
                  <a:pt x="1256190" y="535416"/>
                  <a:pt x="1296143" y="495464"/>
                  <a:pt x="1296143" y="446181"/>
                </a:cubicBezTo>
                <a:lnTo>
                  <a:pt x="1296143" y="89236"/>
                </a:lnTo>
                <a:cubicBezTo>
                  <a:pt x="1296143" y="39952"/>
                  <a:pt x="1256190" y="0"/>
                  <a:pt x="1206907" y="0"/>
                </a:cubicBezTo>
                <a:lnTo>
                  <a:pt x="89236" y="0"/>
                </a:lnTo>
                <a:close/>
              </a:path>
            </a:pathLst>
          </a:custGeom>
          <a:gradFill rotWithShape="0"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>
            <a:noFill/>
          </a:ln>
          <a:effectLst>
            <a:outerShdw dist="22997" dir="5400000" algn="tl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dirty="0"/>
          </a:p>
        </p:txBody>
      </p:sp>
      <p:sp>
        <p:nvSpPr>
          <p:cNvPr id="126" name="TextBox 104"/>
          <p:cNvSpPr txBox="1"/>
          <p:nvPr/>
        </p:nvSpPr>
        <p:spPr bwMode="auto">
          <a:xfrm>
            <a:off x="56096" y="5655998"/>
            <a:ext cx="1296988" cy="276999"/>
          </a:xfrm>
          <a:prstGeom prst="rect">
            <a:avLst/>
          </a:prstGeom>
          <a:noFill/>
          <a:ln cap="flat">
            <a:noFill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AWeber</a:t>
            </a:r>
            <a:endParaRPr lang="es-VE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cxnSp>
        <p:nvCxnSpPr>
          <p:cNvPr id="96" name="Straight Connector 109"/>
          <p:cNvCxnSpPr/>
          <p:nvPr/>
        </p:nvCxnSpPr>
        <p:spPr>
          <a:xfrm flipH="1">
            <a:off x="1660731" y="5803963"/>
            <a:ext cx="4751" cy="748011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</a:ln>
        </p:spPr>
      </p:cxnSp>
      <p:cxnSp>
        <p:nvCxnSpPr>
          <p:cNvPr id="120" name="Straight Arrow Connector 83"/>
          <p:cNvCxnSpPr/>
          <p:nvPr/>
        </p:nvCxnSpPr>
        <p:spPr>
          <a:xfrm flipH="1" flipV="1">
            <a:off x="1381345" y="5793919"/>
            <a:ext cx="279394" cy="813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152" name="Straight Arrow Connector 83"/>
          <p:cNvCxnSpPr/>
          <p:nvPr/>
        </p:nvCxnSpPr>
        <p:spPr>
          <a:xfrm flipH="1" flipV="1">
            <a:off x="1381337" y="6177098"/>
            <a:ext cx="279394" cy="813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153" name="Straight Arrow Connector 83"/>
          <p:cNvCxnSpPr/>
          <p:nvPr/>
        </p:nvCxnSpPr>
        <p:spPr>
          <a:xfrm flipH="1" flipV="1">
            <a:off x="1381338" y="6551561"/>
            <a:ext cx="279394" cy="813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156" name="Straight Arrow Connector 139"/>
          <p:cNvCxnSpPr/>
          <p:nvPr/>
        </p:nvCxnSpPr>
        <p:spPr>
          <a:xfrm flipH="1">
            <a:off x="2420983" y="3401869"/>
            <a:ext cx="1060295" cy="463800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sp>
        <p:nvSpPr>
          <p:cNvPr id="174" name="Round Diagonal Corner Rectangle 151"/>
          <p:cNvSpPr/>
          <p:nvPr/>
        </p:nvSpPr>
        <p:spPr>
          <a:xfrm>
            <a:off x="1993555" y="1306534"/>
            <a:ext cx="1512883" cy="52228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val 16667"/>
              <a:gd name="f8" fmla="abs f3"/>
              <a:gd name="f9" fmla="abs f4"/>
              <a:gd name="f10" fmla="abs f5"/>
              <a:gd name="f11" fmla="?: f8 f3 1"/>
              <a:gd name="f12" fmla="?: f9 f4 1"/>
              <a:gd name="f13" fmla="?: f10 f5 1"/>
              <a:gd name="f14" fmla="*/ f11 1 21600"/>
              <a:gd name="f15" fmla="*/ f12 1 21600"/>
              <a:gd name="f16" fmla="*/ 21600 f11 1"/>
              <a:gd name="f17" fmla="*/ 21600 f12 1"/>
              <a:gd name="f18" fmla="min f15 f14"/>
              <a:gd name="f19" fmla="*/ f16 1 f13"/>
              <a:gd name="f20" fmla="*/ f17 1 f13"/>
              <a:gd name="f21" fmla="val f19"/>
              <a:gd name="f22" fmla="val f20"/>
              <a:gd name="f23" fmla="*/ f6 f18 1"/>
              <a:gd name="f24" fmla="+- f22 0 f6"/>
              <a:gd name="f25" fmla="+- f21 0 f6"/>
              <a:gd name="f26" fmla="*/ f21 f18 1"/>
              <a:gd name="f27" fmla="*/ f22 f18 1"/>
              <a:gd name="f28" fmla="min f25 f24"/>
              <a:gd name="f29" fmla="*/ f28 f7 1"/>
              <a:gd name="f30" fmla="*/ f28 f6 1"/>
              <a:gd name="f31" fmla="*/ f29 1 100000"/>
              <a:gd name="f32" fmla="*/ f30 1 100000"/>
              <a:gd name="f33" fmla="+- f22 0 f31"/>
              <a:gd name="f34" fmla="+- f21 0 f32"/>
              <a:gd name="f35" fmla="*/ f31 29289 1"/>
              <a:gd name="f36" fmla="*/ f32 29289 1"/>
              <a:gd name="f37" fmla="*/ f31 f18 1"/>
              <a:gd name="f38" fmla="*/ f32 f18 1"/>
              <a:gd name="f39" fmla="*/ f35 1 100000"/>
              <a:gd name="f40" fmla="*/ f36 1 100000"/>
              <a:gd name="f41" fmla="*/ f34 f18 1"/>
              <a:gd name="f42" fmla="*/ f33 f18 1"/>
              <a:gd name="f43" fmla="+- f39 0 f40"/>
              <a:gd name="f44" fmla="?: f43 f39 f40"/>
              <a:gd name="f45" fmla="+- f21 0 f44"/>
              <a:gd name="f46" fmla="+- f22 0 f44"/>
              <a:gd name="f47" fmla="*/ f44 f18 1"/>
              <a:gd name="f48" fmla="*/ f45 f18 1"/>
              <a:gd name="f49" fmla="*/ f46 f1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7" t="f47" r="f48" b="f49"/>
            <a:pathLst>
              <a:path>
                <a:moveTo>
                  <a:pt x="f37" y="f23"/>
                </a:moveTo>
                <a:lnTo>
                  <a:pt x="f41" y="f23"/>
                </a:lnTo>
                <a:arcTo wR="f38" hR="f38" stAng="f2" swAng="f1"/>
                <a:lnTo>
                  <a:pt x="f26" y="f42"/>
                </a:lnTo>
                <a:arcTo wR="f37" hR="f37" stAng="f6" swAng="f1"/>
                <a:lnTo>
                  <a:pt x="f38" y="f27"/>
                </a:lnTo>
                <a:arcTo wR="f38" hR="f38" stAng="f1" swAng="f1"/>
                <a:lnTo>
                  <a:pt x="f23" y="f37"/>
                </a:lnTo>
                <a:arcTo wR="f37" hR="f37" stAng="f0" swAng="f1"/>
                <a:close/>
              </a:path>
            </a:pathLst>
          </a:custGeom>
          <a:gradFill>
            <a:gsLst>
              <a:gs pos="0">
                <a:srgbClr val="71A6DB"/>
              </a:gs>
              <a:gs pos="100000">
                <a:srgbClr val="559BDB"/>
              </a:gs>
            </a:gsLst>
            <a:lin ang="5400000"/>
          </a:gra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VE" sz="1800" b="0" i="0" u="none" strike="noStrike" kern="0" cap="none" spc="0" baseline="0" dirty="0">
              <a:solidFill>
                <a:srgbClr val="FFFFFF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175" name="TextBox 118"/>
          <p:cNvSpPr txBox="1"/>
          <p:nvPr/>
        </p:nvSpPr>
        <p:spPr>
          <a:xfrm>
            <a:off x="1985618" y="1388051"/>
            <a:ext cx="1530348" cy="307777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400" b="1" i="0" u="none" strike="noStrike" kern="0" cap="none" spc="0" baseline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Calibri"/>
                <a:ea typeface=""/>
                <a:cs typeface=""/>
              </a:rPr>
              <a:t>Retargeting</a:t>
            </a:r>
            <a:endParaRPr lang="es-VE" sz="1200" b="1" i="0" u="none" strike="noStrike" kern="0" cap="none" spc="0" baseline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latin typeface="Calibri"/>
              <a:ea typeface=""/>
              <a:cs typeface=""/>
            </a:endParaRPr>
          </a:p>
        </p:txBody>
      </p:sp>
      <p:cxnSp>
        <p:nvCxnSpPr>
          <p:cNvPr id="176" name="Straight Connector 142"/>
          <p:cNvCxnSpPr/>
          <p:nvPr/>
        </p:nvCxnSpPr>
        <p:spPr>
          <a:xfrm flipH="1">
            <a:off x="1697554" y="1621968"/>
            <a:ext cx="288064" cy="0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</a:ln>
        </p:spPr>
      </p:cxnSp>
      <p:sp>
        <p:nvSpPr>
          <p:cNvPr id="177" name="Rounded Rectangle 103"/>
          <p:cNvSpPr>
            <a:spLocks/>
          </p:cNvSpPr>
          <p:nvPr/>
        </p:nvSpPr>
        <p:spPr bwMode="auto">
          <a:xfrm>
            <a:off x="85620" y="2036136"/>
            <a:ext cx="1296277" cy="286187"/>
          </a:xfrm>
          <a:custGeom>
            <a:avLst/>
            <a:gdLst>
              <a:gd name="T0" fmla="*/ 648072 w 1296143"/>
              <a:gd name="T1" fmla="*/ 0 h 535417"/>
              <a:gd name="T2" fmla="*/ 1296143 w 1296143"/>
              <a:gd name="T3" fmla="*/ 267709 h 535417"/>
              <a:gd name="T4" fmla="*/ 648072 w 1296143"/>
              <a:gd name="T5" fmla="*/ 535417 h 535417"/>
              <a:gd name="T6" fmla="*/ 0 w 1296143"/>
              <a:gd name="T7" fmla="*/ 267709 h 535417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26137 w 1296143"/>
              <a:gd name="T13" fmla="*/ 26137 h 535417"/>
              <a:gd name="T14" fmla="*/ 1270006 w 1296143"/>
              <a:gd name="T15" fmla="*/ 509280 h 5354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6143" h="535417">
                <a:moveTo>
                  <a:pt x="89236" y="0"/>
                </a:moveTo>
                <a:lnTo>
                  <a:pt x="89236" y="0"/>
                </a:lnTo>
                <a:cubicBezTo>
                  <a:pt x="39952" y="-1"/>
                  <a:pt x="0" y="39952"/>
                  <a:pt x="0" y="89235"/>
                </a:cubicBezTo>
                <a:lnTo>
                  <a:pt x="0" y="446181"/>
                </a:lnTo>
                <a:lnTo>
                  <a:pt x="0" y="446180"/>
                </a:lnTo>
                <a:cubicBezTo>
                  <a:pt x="-1" y="495464"/>
                  <a:pt x="39952" y="535416"/>
                  <a:pt x="89235" y="535417"/>
                </a:cubicBezTo>
                <a:lnTo>
                  <a:pt x="1206907" y="535417"/>
                </a:lnTo>
                <a:cubicBezTo>
                  <a:pt x="1256190" y="535416"/>
                  <a:pt x="1296143" y="495464"/>
                  <a:pt x="1296143" y="446181"/>
                </a:cubicBezTo>
                <a:lnTo>
                  <a:pt x="1296143" y="89236"/>
                </a:lnTo>
                <a:cubicBezTo>
                  <a:pt x="1296143" y="39952"/>
                  <a:pt x="1256190" y="0"/>
                  <a:pt x="1206907" y="0"/>
                </a:cubicBezTo>
                <a:lnTo>
                  <a:pt x="89236" y="0"/>
                </a:lnTo>
                <a:close/>
              </a:path>
            </a:pathLst>
          </a:custGeom>
          <a:gradFill rotWithShape="0"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>
            <a:noFill/>
          </a:ln>
          <a:effectLst>
            <a:outerShdw dist="22997" dir="5400000" algn="tl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dirty="0"/>
          </a:p>
        </p:txBody>
      </p:sp>
      <p:sp>
        <p:nvSpPr>
          <p:cNvPr id="178" name="TextBox 104"/>
          <p:cNvSpPr txBox="1"/>
          <p:nvPr/>
        </p:nvSpPr>
        <p:spPr bwMode="auto">
          <a:xfrm>
            <a:off x="85597" y="2057391"/>
            <a:ext cx="1296988" cy="230832"/>
          </a:xfrm>
          <a:prstGeom prst="rect">
            <a:avLst/>
          </a:prstGeom>
          <a:noFill/>
          <a:ln cap="flat">
            <a:noFill/>
          </a:ln>
        </p:spPr>
        <p:txBody>
          <a:bodyPr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9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Contextual </a:t>
            </a:r>
            <a:r>
              <a:rPr lang="es-VE" sz="9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Retargeting</a:t>
            </a:r>
            <a:endParaRPr lang="es-VE" sz="9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9" name="Rounded Rectangle 103"/>
          <p:cNvSpPr>
            <a:spLocks/>
          </p:cNvSpPr>
          <p:nvPr/>
        </p:nvSpPr>
        <p:spPr bwMode="auto">
          <a:xfrm>
            <a:off x="80440" y="1665360"/>
            <a:ext cx="1296277" cy="286187"/>
          </a:xfrm>
          <a:custGeom>
            <a:avLst/>
            <a:gdLst>
              <a:gd name="T0" fmla="*/ 648072 w 1296143"/>
              <a:gd name="T1" fmla="*/ 0 h 535417"/>
              <a:gd name="T2" fmla="*/ 1296143 w 1296143"/>
              <a:gd name="T3" fmla="*/ 267709 h 535417"/>
              <a:gd name="T4" fmla="*/ 648072 w 1296143"/>
              <a:gd name="T5" fmla="*/ 535417 h 535417"/>
              <a:gd name="T6" fmla="*/ 0 w 1296143"/>
              <a:gd name="T7" fmla="*/ 267709 h 535417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26137 w 1296143"/>
              <a:gd name="T13" fmla="*/ 26137 h 535417"/>
              <a:gd name="T14" fmla="*/ 1270006 w 1296143"/>
              <a:gd name="T15" fmla="*/ 509280 h 5354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6143" h="535417">
                <a:moveTo>
                  <a:pt x="89236" y="0"/>
                </a:moveTo>
                <a:lnTo>
                  <a:pt x="89236" y="0"/>
                </a:lnTo>
                <a:cubicBezTo>
                  <a:pt x="39952" y="-1"/>
                  <a:pt x="0" y="39952"/>
                  <a:pt x="0" y="89235"/>
                </a:cubicBezTo>
                <a:lnTo>
                  <a:pt x="0" y="446181"/>
                </a:lnTo>
                <a:lnTo>
                  <a:pt x="0" y="446180"/>
                </a:lnTo>
                <a:cubicBezTo>
                  <a:pt x="-1" y="495464"/>
                  <a:pt x="39952" y="535416"/>
                  <a:pt x="89235" y="535417"/>
                </a:cubicBezTo>
                <a:lnTo>
                  <a:pt x="1206907" y="535417"/>
                </a:lnTo>
                <a:cubicBezTo>
                  <a:pt x="1256190" y="535416"/>
                  <a:pt x="1296143" y="495464"/>
                  <a:pt x="1296143" y="446181"/>
                </a:cubicBezTo>
                <a:lnTo>
                  <a:pt x="1296143" y="89236"/>
                </a:lnTo>
                <a:cubicBezTo>
                  <a:pt x="1296143" y="39952"/>
                  <a:pt x="1256190" y="0"/>
                  <a:pt x="1206907" y="0"/>
                </a:cubicBezTo>
                <a:lnTo>
                  <a:pt x="89236" y="0"/>
                </a:lnTo>
                <a:close/>
              </a:path>
            </a:pathLst>
          </a:custGeom>
          <a:gradFill rotWithShape="0"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>
            <a:noFill/>
          </a:ln>
          <a:effectLst>
            <a:outerShdw dist="22997" dir="5400000" algn="tl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dirty="0"/>
          </a:p>
        </p:txBody>
      </p:sp>
      <p:sp>
        <p:nvSpPr>
          <p:cNvPr id="180" name="TextBox 104"/>
          <p:cNvSpPr txBox="1"/>
          <p:nvPr/>
        </p:nvSpPr>
        <p:spPr bwMode="auto">
          <a:xfrm>
            <a:off x="80417" y="1669197"/>
            <a:ext cx="1296988" cy="261610"/>
          </a:xfrm>
          <a:prstGeom prst="rect">
            <a:avLst/>
          </a:prstGeom>
          <a:noFill/>
          <a:ln cap="flat">
            <a:noFill/>
          </a:ln>
        </p:spPr>
        <p:txBody>
          <a:bodyPr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Search</a:t>
            </a:r>
            <a:r>
              <a:rPr lang="es-VE" sz="11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VE" sz="11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Retargeting</a:t>
            </a:r>
            <a:endParaRPr lang="es-VE" sz="11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3" name="Rounded Rectangle 103"/>
          <p:cNvSpPr>
            <a:spLocks/>
          </p:cNvSpPr>
          <p:nvPr/>
        </p:nvSpPr>
        <p:spPr bwMode="auto">
          <a:xfrm>
            <a:off x="84101" y="918012"/>
            <a:ext cx="1296277" cy="286187"/>
          </a:xfrm>
          <a:custGeom>
            <a:avLst/>
            <a:gdLst>
              <a:gd name="T0" fmla="*/ 648072 w 1296143"/>
              <a:gd name="T1" fmla="*/ 0 h 535417"/>
              <a:gd name="T2" fmla="*/ 1296143 w 1296143"/>
              <a:gd name="T3" fmla="*/ 267709 h 535417"/>
              <a:gd name="T4" fmla="*/ 648072 w 1296143"/>
              <a:gd name="T5" fmla="*/ 535417 h 535417"/>
              <a:gd name="T6" fmla="*/ 0 w 1296143"/>
              <a:gd name="T7" fmla="*/ 267709 h 535417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26137 w 1296143"/>
              <a:gd name="T13" fmla="*/ 26137 h 535417"/>
              <a:gd name="T14" fmla="*/ 1270006 w 1296143"/>
              <a:gd name="T15" fmla="*/ 509280 h 5354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6143" h="535417">
                <a:moveTo>
                  <a:pt x="89236" y="0"/>
                </a:moveTo>
                <a:lnTo>
                  <a:pt x="89236" y="0"/>
                </a:lnTo>
                <a:cubicBezTo>
                  <a:pt x="39952" y="-1"/>
                  <a:pt x="0" y="39952"/>
                  <a:pt x="0" y="89235"/>
                </a:cubicBezTo>
                <a:lnTo>
                  <a:pt x="0" y="446181"/>
                </a:lnTo>
                <a:lnTo>
                  <a:pt x="0" y="446180"/>
                </a:lnTo>
                <a:cubicBezTo>
                  <a:pt x="-1" y="495464"/>
                  <a:pt x="39952" y="535416"/>
                  <a:pt x="89235" y="535417"/>
                </a:cubicBezTo>
                <a:lnTo>
                  <a:pt x="1206907" y="535417"/>
                </a:lnTo>
                <a:cubicBezTo>
                  <a:pt x="1256190" y="535416"/>
                  <a:pt x="1296143" y="495464"/>
                  <a:pt x="1296143" y="446181"/>
                </a:cubicBezTo>
                <a:lnTo>
                  <a:pt x="1296143" y="89236"/>
                </a:lnTo>
                <a:cubicBezTo>
                  <a:pt x="1296143" y="39952"/>
                  <a:pt x="1256190" y="0"/>
                  <a:pt x="1206907" y="0"/>
                </a:cubicBezTo>
                <a:lnTo>
                  <a:pt x="89236" y="0"/>
                </a:lnTo>
                <a:close/>
              </a:path>
            </a:pathLst>
          </a:custGeom>
          <a:gradFill rotWithShape="0"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>
            <a:noFill/>
          </a:ln>
          <a:effectLst>
            <a:outerShdw dist="22997" dir="5400000" algn="tl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dirty="0"/>
          </a:p>
        </p:txBody>
      </p:sp>
      <p:sp>
        <p:nvSpPr>
          <p:cNvPr id="184" name="TextBox 104"/>
          <p:cNvSpPr txBox="1"/>
          <p:nvPr/>
        </p:nvSpPr>
        <p:spPr bwMode="auto">
          <a:xfrm>
            <a:off x="84078" y="921849"/>
            <a:ext cx="1296988" cy="276999"/>
          </a:xfrm>
          <a:prstGeom prst="rect">
            <a:avLst/>
          </a:prstGeom>
          <a:noFill/>
          <a:ln cap="flat">
            <a:noFill/>
          </a:ln>
        </p:spPr>
        <p:txBody>
          <a:bodyPr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Site</a:t>
            </a:r>
            <a:r>
              <a:rPr lang="es-VE" sz="1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VE" sz="12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Retargeting</a:t>
            </a:r>
            <a:endParaRPr lang="es-VE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5" name="Rounded Rectangle 103"/>
          <p:cNvSpPr>
            <a:spLocks/>
          </p:cNvSpPr>
          <p:nvPr/>
        </p:nvSpPr>
        <p:spPr bwMode="auto">
          <a:xfrm>
            <a:off x="88452" y="1288125"/>
            <a:ext cx="1296277" cy="286187"/>
          </a:xfrm>
          <a:custGeom>
            <a:avLst/>
            <a:gdLst>
              <a:gd name="T0" fmla="*/ 648072 w 1296143"/>
              <a:gd name="T1" fmla="*/ 0 h 535417"/>
              <a:gd name="T2" fmla="*/ 1296143 w 1296143"/>
              <a:gd name="T3" fmla="*/ 267709 h 535417"/>
              <a:gd name="T4" fmla="*/ 648072 w 1296143"/>
              <a:gd name="T5" fmla="*/ 535417 h 535417"/>
              <a:gd name="T6" fmla="*/ 0 w 1296143"/>
              <a:gd name="T7" fmla="*/ 267709 h 535417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26137 w 1296143"/>
              <a:gd name="T13" fmla="*/ 26137 h 535417"/>
              <a:gd name="T14" fmla="*/ 1270006 w 1296143"/>
              <a:gd name="T15" fmla="*/ 509280 h 5354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6143" h="535417">
                <a:moveTo>
                  <a:pt x="89236" y="0"/>
                </a:moveTo>
                <a:lnTo>
                  <a:pt x="89236" y="0"/>
                </a:lnTo>
                <a:cubicBezTo>
                  <a:pt x="39952" y="-1"/>
                  <a:pt x="0" y="39952"/>
                  <a:pt x="0" y="89235"/>
                </a:cubicBezTo>
                <a:lnTo>
                  <a:pt x="0" y="446181"/>
                </a:lnTo>
                <a:lnTo>
                  <a:pt x="0" y="446180"/>
                </a:lnTo>
                <a:cubicBezTo>
                  <a:pt x="-1" y="495464"/>
                  <a:pt x="39952" y="535416"/>
                  <a:pt x="89235" y="535417"/>
                </a:cubicBezTo>
                <a:lnTo>
                  <a:pt x="1206907" y="535417"/>
                </a:lnTo>
                <a:cubicBezTo>
                  <a:pt x="1256190" y="535416"/>
                  <a:pt x="1296143" y="495464"/>
                  <a:pt x="1296143" y="446181"/>
                </a:cubicBezTo>
                <a:lnTo>
                  <a:pt x="1296143" y="89236"/>
                </a:lnTo>
                <a:cubicBezTo>
                  <a:pt x="1296143" y="39952"/>
                  <a:pt x="1256190" y="0"/>
                  <a:pt x="1206907" y="0"/>
                </a:cubicBezTo>
                <a:lnTo>
                  <a:pt x="89236" y="0"/>
                </a:lnTo>
                <a:close/>
              </a:path>
            </a:pathLst>
          </a:custGeom>
          <a:gradFill rotWithShape="0"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>
            <a:noFill/>
          </a:ln>
          <a:effectLst>
            <a:outerShdw dist="22997" dir="5400000" algn="tl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anchor="ctr" anchorCtr="1"/>
          <a:lstStyle/>
          <a:p>
            <a:endParaRPr lang="en-US" dirty="0"/>
          </a:p>
        </p:txBody>
      </p:sp>
      <p:sp>
        <p:nvSpPr>
          <p:cNvPr id="186" name="TextBox 104"/>
          <p:cNvSpPr txBox="1"/>
          <p:nvPr/>
        </p:nvSpPr>
        <p:spPr bwMode="auto">
          <a:xfrm>
            <a:off x="88429" y="1291962"/>
            <a:ext cx="1296988" cy="261610"/>
          </a:xfrm>
          <a:prstGeom prst="rect">
            <a:avLst/>
          </a:prstGeom>
          <a:noFill/>
          <a:ln cap="flat">
            <a:noFill/>
          </a:ln>
        </p:spPr>
        <p:txBody>
          <a:bodyPr anchorCtr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Email </a:t>
            </a:r>
            <a:r>
              <a:rPr lang="es-VE" sz="11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Retargeting</a:t>
            </a:r>
            <a:endParaRPr lang="es-VE" sz="11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88" name="Straight Connector 109"/>
          <p:cNvCxnSpPr/>
          <p:nvPr/>
        </p:nvCxnSpPr>
        <p:spPr>
          <a:xfrm>
            <a:off x="1687929" y="1055418"/>
            <a:ext cx="5135" cy="1123811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</a:ln>
        </p:spPr>
      </p:cxnSp>
      <p:cxnSp>
        <p:nvCxnSpPr>
          <p:cNvPr id="189" name="Straight Arrow Connector 83"/>
          <p:cNvCxnSpPr/>
          <p:nvPr/>
        </p:nvCxnSpPr>
        <p:spPr>
          <a:xfrm flipH="1" flipV="1">
            <a:off x="1413670" y="1055418"/>
            <a:ext cx="279394" cy="813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190" name="Straight Arrow Connector 83"/>
          <p:cNvCxnSpPr/>
          <p:nvPr/>
        </p:nvCxnSpPr>
        <p:spPr>
          <a:xfrm flipH="1" flipV="1">
            <a:off x="1413678" y="1421174"/>
            <a:ext cx="279394" cy="813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191" name="Straight Arrow Connector 83"/>
          <p:cNvCxnSpPr/>
          <p:nvPr/>
        </p:nvCxnSpPr>
        <p:spPr>
          <a:xfrm flipH="1" flipV="1">
            <a:off x="1413670" y="1804353"/>
            <a:ext cx="279394" cy="813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sp>
        <p:nvSpPr>
          <p:cNvPr id="105" name="Rounded Rectangle 84"/>
          <p:cNvSpPr/>
          <p:nvPr/>
        </p:nvSpPr>
        <p:spPr>
          <a:xfrm>
            <a:off x="7735048" y="2289002"/>
            <a:ext cx="1296280" cy="58757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96143"/>
              <a:gd name="f7" fmla="val 535417"/>
              <a:gd name="f8" fmla="val 89236"/>
              <a:gd name="f9" fmla="val 39952"/>
              <a:gd name="f10" fmla="+- 0 0 1"/>
              <a:gd name="f11" fmla="val 89235"/>
              <a:gd name="f12" fmla="val 446181"/>
              <a:gd name="f13" fmla="val 446180"/>
              <a:gd name="f14" fmla="val 495464"/>
              <a:gd name="f15" fmla="val 535416"/>
              <a:gd name="f16" fmla="val 1206907"/>
              <a:gd name="f17" fmla="val 1256190"/>
              <a:gd name="f18" fmla="+- 0 0 -360"/>
              <a:gd name="f19" fmla="+- 0 0 -90"/>
              <a:gd name="f20" fmla="+- 0 0 -180"/>
              <a:gd name="f21" fmla="+- 0 0 -270"/>
              <a:gd name="f22" fmla="*/ f3 1 1296143"/>
              <a:gd name="f23" fmla="*/ f4 1 535417"/>
              <a:gd name="f24" fmla="+- f7 0 f5"/>
              <a:gd name="f25" fmla="+- f6 0 f5"/>
              <a:gd name="f26" fmla="*/ f18 f0 1"/>
              <a:gd name="f27" fmla="*/ f19 f0 1"/>
              <a:gd name="f28" fmla="*/ f20 f0 1"/>
              <a:gd name="f29" fmla="*/ f21 f0 1"/>
              <a:gd name="f30" fmla="*/ f25 1 1296143"/>
              <a:gd name="f31" fmla="*/ f24 1 535417"/>
              <a:gd name="f32" fmla="*/ 648072 f25 1"/>
              <a:gd name="f33" fmla="*/ 0 f24 1"/>
              <a:gd name="f34" fmla="*/ 1296143 f25 1"/>
              <a:gd name="f35" fmla="*/ 267709 f24 1"/>
              <a:gd name="f36" fmla="*/ 535417 f24 1"/>
              <a:gd name="f37" fmla="*/ 0 f25 1"/>
              <a:gd name="f38" fmla="*/ 26137 f25 1"/>
              <a:gd name="f39" fmla="*/ 26137 f24 1"/>
              <a:gd name="f40" fmla="*/ 1270006 f25 1"/>
              <a:gd name="f41" fmla="*/ 509280 f24 1"/>
              <a:gd name="f42" fmla="*/ f26 1 f2"/>
              <a:gd name="f43" fmla="*/ f27 1 f2"/>
              <a:gd name="f44" fmla="*/ f28 1 f2"/>
              <a:gd name="f45" fmla="*/ f29 1 f2"/>
              <a:gd name="f46" fmla="*/ f32 1 1296143"/>
              <a:gd name="f47" fmla="*/ f33 1 535417"/>
              <a:gd name="f48" fmla="*/ f34 1 1296143"/>
              <a:gd name="f49" fmla="*/ f35 1 535417"/>
              <a:gd name="f50" fmla="*/ f36 1 535417"/>
              <a:gd name="f51" fmla="*/ f37 1 1296143"/>
              <a:gd name="f52" fmla="*/ f38 1 1296143"/>
              <a:gd name="f53" fmla="*/ f39 1 535417"/>
              <a:gd name="f54" fmla="*/ f40 1 1296143"/>
              <a:gd name="f55" fmla="*/ f41 1 535417"/>
              <a:gd name="f56" fmla="+- f42 0 f1"/>
              <a:gd name="f57" fmla="+- f43 0 f1"/>
              <a:gd name="f58" fmla="+- f44 0 f1"/>
              <a:gd name="f59" fmla="+- f45 0 f1"/>
              <a:gd name="f60" fmla="*/ f46 1 f30"/>
              <a:gd name="f61" fmla="*/ f47 1 f31"/>
              <a:gd name="f62" fmla="*/ f48 1 f30"/>
              <a:gd name="f63" fmla="*/ f49 1 f31"/>
              <a:gd name="f64" fmla="*/ f50 1 f31"/>
              <a:gd name="f65" fmla="*/ f51 1 f30"/>
              <a:gd name="f66" fmla="*/ f52 1 f30"/>
              <a:gd name="f67" fmla="*/ f54 1 f30"/>
              <a:gd name="f68" fmla="*/ f53 1 f31"/>
              <a:gd name="f69" fmla="*/ f55 1 f31"/>
              <a:gd name="f70" fmla="*/ f66 f22 1"/>
              <a:gd name="f71" fmla="*/ f67 f22 1"/>
              <a:gd name="f72" fmla="*/ f69 f23 1"/>
              <a:gd name="f73" fmla="*/ f68 f23 1"/>
              <a:gd name="f74" fmla="*/ f60 f22 1"/>
              <a:gd name="f75" fmla="*/ f61 f23 1"/>
              <a:gd name="f76" fmla="*/ f62 f22 1"/>
              <a:gd name="f77" fmla="*/ f63 f23 1"/>
              <a:gd name="f78" fmla="*/ f64 f23 1"/>
              <a:gd name="f79" fmla="*/ f65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74" y="f75"/>
              </a:cxn>
              <a:cxn ang="f57">
                <a:pos x="f76" y="f77"/>
              </a:cxn>
              <a:cxn ang="f58">
                <a:pos x="f74" y="f78"/>
              </a:cxn>
              <a:cxn ang="f59">
                <a:pos x="f79" y="f77"/>
              </a:cxn>
            </a:cxnLst>
            <a:rect l="f70" t="f73" r="f71" b="f72"/>
            <a:pathLst>
              <a:path w="1296143" h="535417">
                <a:moveTo>
                  <a:pt x="f8" y="f5"/>
                </a:moveTo>
                <a:lnTo>
                  <a:pt x="f8" y="f5"/>
                </a:lnTo>
                <a:cubicBezTo>
                  <a:pt x="f9" y="f10"/>
                  <a:pt x="f5" y="f9"/>
                  <a:pt x="f5" y="f11"/>
                </a:cubicBezTo>
                <a:lnTo>
                  <a:pt x="f5" y="f12"/>
                </a:lnTo>
                <a:lnTo>
                  <a:pt x="f5" y="f13"/>
                </a:lnTo>
                <a:cubicBezTo>
                  <a:pt x="f10" y="f14"/>
                  <a:pt x="f9" y="f15"/>
                  <a:pt x="f11" y="f7"/>
                </a:cubicBezTo>
                <a:lnTo>
                  <a:pt x="f16" y="f7"/>
                </a:lnTo>
                <a:cubicBezTo>
                  <a:pt x="f17" y="f15"/>
                  <a:pt x="f6" y="f14"/>
                  <a:pt x="f6" y="f12"/>
                </a:cubicBezTo>
                <a:lnTo>
                  <a:pt x="f6" y="f8"/>
                </a:lnTo>
                <a:cubicBezTo>
                  <a:pt x="f6" y="f9"/>
                  <a:pt x="f17" y="f5"/>
                  <a:pt x="f16" y="f5"/>
                </a:cubicBezTo>
                <a:lnTo>
                  <a:pt x="f8" y="f5"/>
                </a:lnTo>
                <a:close/>
              </a:path>
            </a:pathLst>
          </a:custGeom>
          <a:gradFill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 cap="flat">
            <a:noFill/>
            <a:prstDash val="solid"/>
          </a:ln>
          <a:effectLst>
            <a:outerShdw dist="22997" dir="5400000" algn="tl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"/>
            </a:endParaRPr>
          </a:p>
        </p:txBody>
      </p:sp>
      <p:sp>
        <p:nvSpPr>
          <p:cNvPr id="106" name="TextBox 85"/>
          <p:cNvSpPr txBox="1"/>
          <p:nvPr/>
        </p:nvSpPr>
        <p:spPr>
          <a:xfrm>
            <a:off x="7709646" y="2319497"/>
            <a:ext cx="1352673" cy="50783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9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</a:rPr>
              <a:t>HC Sales Page, Price, </a:t>
            </a:r>
            <a:r>
              <a:rPr lang="es-VE" sz="900" b="1" kern="0" dirty="0" err="1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</a:rPr>
              <a:t>Commission</a:t>
            </a:r>
            <a:r>
              <a:rPr lang="es-VE" sz="9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</a:rPr>
              <a:t>, Content, Incentives, </a:t>
            </a:r>
            <a:r>
              <a:rPr lang="es-VE" sz="900" b="1" kern="0" dirty="0" err="1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</a:rPr>
              <a:t>Testimonials</a:t>
            </a:r>
            <a:endParaRPr lang="es-VE" sz="900" b="1" i="0" u="none" strike="noStrike" kern="0" cap="none" spc="0" baseline="0" dirty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Calibri"/>
              <a:ea typeface=""/>
              <a:cs typeface=""/>
            </a:endParaRPr>
          </a:p>
        </p:txBody>
      </p:sp>
      <p:sp>
        <p:nvSpPr>
          <p:cNvPr id="107" name="Round Diagonal Corner Rectangle 17"/>
          <p:cNvSpPr/>
          <p:nvPr/>
        </p:nvSpPr>
        <p:spPr>
          <a:xfrm>
            <a:off x="5677610" y="2877991"/>
            <a:ext cx="1512883" cy="52387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val 16667"/>
              <a:gd name="f8" fmla="abs f3"/>
              <a:gd name="f9" fmla="abs f4"/>
              <a:gd name="f10" fmla="abs f5"/>
              <a:gd name="f11" fmla="?: f8 f3 1"/>
              <a:gd name="f12" fmla="?: f9 f4 1"/>
              <a:gd name="f13" fmla="?: f10 f5 1"/>
              <a:gd name="f14" fmla="*/ f11 1 21600"/>
              <a:gd name="f15" fmla="*/ f12 1 21600"/>
              <a:gd name="f16" fmla="*/ 21600 f11 1"/>
              <a:gd name="f17" fmla="*/ 21600 f12 1"/>
              <a:gd name="f18" fmla="min f15 f14"/>
              <a:gd name="f19" fmla="*/ f16 1 f13"/>
              <a:gd name="f20" fmla="*/ f17 1 f13"/>
              <a:gd name="f21" fmla="val f19"/>
              <a:gd name="f22" fmla="val f20"/>
              <a:gd name="f23" fmla="*/ f6 f18 1"/>
              <a:gd name="f24" fmla="+- f22 0 f6"/>
              <a:gd name="f25" fmla="+- f21 0 f6"/>
              <a:gd name="f26" fmla="*/ f21 f18 1"/>
              <a:gd name="f27" fmla="*/ f22 f18 1"/>
              <a:gd name="f28" fmla="min f25 f24"/>
              <a:gd name="f29" fmla="*/ f28 f7 1"/>
              <a:gd name="f30" fmla="*/ f28 f6 1"/>
              <a:gd name="f31" fmla="*/ f29 1 100000"/>
              <a:gd name="f32" fmla="*/ f30 1 100000"/>
              <a:gd name="f33" fmla="+- f22 0 f31"/>
              <a:gd name="f34" fmla="+- f21 0 f32"/>
              <a:gd name="f35" fmla="*/ f31 29289 1"/>
              <a:gd name="f36" fmla="*/ f32 29289 1"/>
              <a:gd name="f37" fmla="*/ f31 f18 1"/>
              <a:gd name="f38" fmla="*/ f32 f18 1"/>
              <a:gd name="f39" fmla="*/ f35 1 100000"/>
              <a:gd name="f40" fmla="*/ f36 1 100000"/>
              <a:gd name="f41" fmla="*/ f34 f18 1"/>
              <a:gd name="f42" fmla="*/ f33 f18 1"/>
              <a:gd name="f43" fmla="+- f39 0 f40"/>
              <a:gd name="f44" fmla="?: f43 f39 f40"/>
              <a:gd name="f45" fmla="+- f21 0 f44"/>
              <a:gd name="f46" fmla="+- f22 0 f44"/>
              <a:gd name="f47" fmla="*/ f44 f18 1"/>
              <a:gd name="f48" fmla="*/ f45 f18 1"/>
              <a:gd name="f49" fmla="*/ f46 f1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7" t="f47" r="f48" b="f49"/>
            <a:pathLst>
              <a:path>
                <a:moveTo>
                  <a:pt x="f37" y="f23"/>
                </a:moveTo>
                <a:lnTo>
                  <a:pt x="f41" y="f23"/>
                </a:lnTo>
                <a:arcTo wR="f38" hR="f38" stAng="f2" swAng="f1"/>
                <a:lnTo>
                  <a:pt x="f26" y="f42"/>
                </a:lnTo>
                <a:arcTo wR="f37" hR="f37" stAng="f6" swAng="f1"/>
                <a:lnTo>
                  <a:pt x="f38" y="f27"/>
                </a:lnTo>
                <a:arcTo wR="f38" hR="f38" stAng="f1" swAng="f1"/>
                <a:lnTo>
                  <a:pt x="f23" y="f37"/>
                </a:lnTo>
                <a:arcTo wR="f37" hR="f37" stAng="f0" swAng="f1"/>
                <a:close/>
              </a:path>
            </a:pathLst>
          </a:custGeom>
          <a:gradFill>
            <a:gsLst>
              <a:gs pos="0">
                <a:srgbClr val="71A6DB"/>
              </a:gs>
              <a:gs pos="100000">
                <a:srgbClr val="559BDB"/>
              </a:gs>
            </a:gsLst>
            <a:lin ang="5400000"/>
          </a:gra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VE" sz="1800" b="0" i="0" u="none" strike="noStrike" kern="0" cap="none" spc="0" baseline="0" dirty="0">
              <a:solidFill>
                <a:srgbClr val="FFFFFF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109" name="TextBox 16"/>
          <p:cNvSpPr txBox="1"/>
          <p:nvPr/>
        </p:nvSpPr>
        <p:spPr>
          <a:xfrm>
            <a:off x="5660155" y="2881929"/>
            <a:ext cx="1530348" cy="523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400" b="1" i="0" u="none" strike="noStrike" kern="0" cap="none" spc="0" baseline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Calibri"/>
                <a:ea typeface=""/>
                <a:cs typeface=""/>
              </a:rPr>
              <a:t>Main</a:t>
            </a:r>
            <a:r>
              <a:rPr lang="es-VE" sz="1400" b="1" i="0" u="none" strike="noStrike" kern="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Calibri"/>
                <a:ea typeface=""/>
                <a:cs typeface=""/>
              </a:rPr>
              <a:t> Affiliate </a:t>
            </a:r>
            <a:r>
              <a:rPr lang="es-VE" sz="1400" b="1" i="0" u="none" strike="noStrike" kern="0" cap="none" spc="0" baseline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Calibri"/>
                <a:ea typeface=""/>
                <a:cs typeface=""/>
              </a:rPr>
              <a:t>Product</a:t>
            </a:r>
            <a:r>
              <a:rPr lang="es-VE" sz="1400" b="1" i="0" u="none" strike="noStrike" kern="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Calibri"/>
                <a:ea typeface=""/>
                <a:cs typeface=""/>
              </a:rPr>
              <a:t> </a:t>
            </a:r>
            <a:r>
              <a:rPr lang="es-VE" sz="1400" b="1" i="0" u="none" strike="noStrike" kern="0" cap="none" spc="0" baseline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Calibri"/>
                <a:ea typeface=""/>
                <a:cs typeface=""/>
              </a:rPr>
              <a:t>Research</a:t>
            </a:r>
            <a:endParaRPr lang="es-VE" sz="1400" b="1" i="0" u="none" strike="noStrike" kern="0" cap="none" spc="0" baseline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latin typeface="Calibri"/>
              <a:ea typeface=""/>
              <a:cs typeface=""/>
            </a:endParaRPr>
          </a:p>
        </p:txBody>
      </p:sp>
      <p:sp>
        <p:nvSpPr>
          <p:cNvPr id="222" name="Round Diagonal Corner Rectangle 95"/>
          <p:cNvSpPr/>
          <p:nvPr/>
        </p:nvSpPr>
        <p:spPr>
          <a:xfrm>
            <a:off x="5702346" y="4396878"/>
            <a:ext cx="1511302" cy="52228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val 16667"/>
              <a:gd name="f8" fmla="abs f3"/>
              <a:gd name="f9" fmla="abs f4"/>
              <a:gd name="f10" fmla="abs f5"/>
              <a:gd name="f11" fmla="?: f8 f3 1"/>
              <a:gd name="f12" fmla="?: f9 f4 1"/>
              <a:gd name="f13" fmla="?: f10 f5 1"/>
              <a:gd name="f14" fmla="*/ f11 1 21600"/>
              <a:gd name="f15" fmla="*/ f12 1 21600"/>
              <a:gd name="f16" fmla="*/ 21600 f11 1"/>
              <a:gd name="f17" fmla="*/ 21600 f12 1"/>
              <a:gd name="f18" fmla="min f15 f14"/>
              <a:gd name="f19" fmla="*/ f16 1 f13"/>
              <a:gd name="f20" fmla="*/ f17 1 f13"/>
              <a:gd name="f21" fmla="val f19"/>
              <a:gd name="f22" fmla="val f20"/>
              <a:gd name="f23" fmla="*/ f6 f18 1"/>
              <a:gd name="f24" fmla="+- f22 0 f6"/>
              <a:gd name="f25" fmla="+- f21 0 f6"/>
              <a:gd name="f26" fmla="*/ f21 f18 1"/>
              <a:gd name="f27" fmla="*/ f22 f18 1"/>
              <a:gd name="f28" fmla="min f25 f24"/>
              <a:gd name="f29" fmla="*/ f28 f7 1"/>
              <a:gd name="f30" fmla="*/ f28 f6 1"/>
              <a:gd name="f31" fmla="*/ f29 1 100000"/>
              <a:gd name="f32" fmla="*/ f30 1 100000"/>
              <a:gd name="f33" fmla="+- f22 0 f31"/>
              <a:gd name="f34" fmla="+- f21 0 f32"/>
              <a:gd name="f35" fmla="*/ f31 29289 1"/>
              <a:gd name="f36" fmla="*/ f32 29289 1"/>
              <a:gd name="f37" fmla="*/ f31 f18 1"/>
              <a:gd name="f38" fmla="*/ f32 f18 1"/>
              <a:gd name="f39" fmla="*/ f35 1 100000"/>
              <a:gd name="f40" fmla="*/ f36 1 100000"/>
              <a:gd name="f41" fmla="*/ f34 f18 1"/>
              <a:gd name="f42" fmla="*/ f33 f18 1"/>
              <a:gd name="f43" fmla="+- f39 0 f40"/>
              <a:gd name="f44" fmla="?: f43 f39 f40"/>
              <a:gd name="f45" fmla="+- f21 0 f44"/>
              <a:gd name="f46" fmla="+- f22 0 f44"/>
              <a:gd name="f47" fmla="*/ f44 f18 1"/>
              <a:gd name="f48" fmla="*/ f45 f18 1"/>
              <a:gd name="f49" fmla="*/ f46 f1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7" t="f47" r="f48" b="f49"/>
            <a:pathLst>
              <a:path>
                <a:moveTo>
                  <a:pt x="f37" y="f23"/>
                </a:moveTo>
                <a:lnTo>
                  <a:pt x="f41" y="f23"/>
                </a:lnTo>
                <a:arcTo wR="f38" hR="f38" stAng="f2" swAng="f1"/>
                <a:lnTo>
                  <a:pt x="f26" y="f42"/>
                </a:lnTo>
                <a:arcTo wR="f37" hR="f37" stAng="f6" swAng="f1"/>
                <a:lnTo>
                  <a:pt x="f38" y="f27"/>
                </a:lnTo>
                <a:arcTo wR="f38" hR="f38" stAng="f1" swAng="f1"/>
                <a:lnTo>
                  <a:pt x="f23" y="f37"/>
                </a:lnTo>
                <a:arcTo wR="f37" hR="f37" stAng="f0" swAng="f1"/>
                <a:close/>
              </a:path>
            </a:pathLst>
          </a:custGeom>
          <a:gradFill>
            <a:gsLst>
              <a:gs pos="0">
                <a:srgbClr val="71A6DB"/>
              </a:gs>
              <a:gs pos="100000">
                <a:srgbClr val="559BDB"/>
              </a:gs>
            </a:gsLst>
            <a:lin ang="5400000"/>
          </a:gra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VE" sz="1800" b="0" i="0" u="none" strike="noStrike" kern="0" cap="none" spc="0" baseline="0" dirty="0">
              <a:solidFill>
                <a:srgbClr val="FFFFFF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223" name="TextBox 96"/>
          <p:cNvSpPr txBox="1"/>
          <p:nvPr/>
        </p:nvSpPr>
        <p:spPr>
          <a:xfrm>
            <a:off x="5676944" y="4425358"/>
            <a:ext cx="1530348" cy="461665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</a:t>
            </a:r>
            <a:r>
              <a:rPr lang="es-VE" sz="1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Affiliate </a:t>
            </a:r>
            <a:r>
              <a:rPr lang="es-VE" sz="1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Products</a:t>
            </a:r>
            <a:r>
              <a:rPr lang="es-VE" sz="1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VE" sz="1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</a:t>
            </a:r>
            <a:endParaRPr lang="es-VE" sz="1200" b="1" i="0" u="none" strike="noStrike" kern="0" cap="none" spc="0" baseline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latin typeface="Calibri"/>
              <a:ea typeface=""/>
              <a:cs typeface=""/>
            </a:endParaRPr>
          </a:p>
        </p:txBody>
      </p:sp>
      <p:cxnSp>
        <p:nvCxnSpPr>
          <p:cNvPr id="224" name="Straight Connector 71"/>
          <p:cNvCxnSpPr/>
          <p:nvPr/>
        </p:nvCxnSpPr>
        <p:spPr>
          <a:xfrm>
            <a:off x="7398032" y="5559688"/>
            <a:ext cx="9528" cy="531229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</a:ln>
        </p:spPr>
      </p:cxnSp>
      <p:cxnSp>
        <p:nvCxnSpPr>
          <p:cNvPr id="225" name="Straight Arrow Connector 73"/>
          <p:cNvCxnSpPr/>
          <p:nvPr/>
        </p:nvCxnSpPr>
        <p:spPr>
          <a:xfrm>
            <a:off x="7407562" y="5559688"/>
            <a:ext cx="284470" cy="8714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229" name="Straight Arrow Connector 73"/>
          <p:cNvCxnSpPr/>
          <p:nvPr/>
        </p:nvCxnSpPr>
        <p:spPr>
          <a:xfrm>
            <a:off x="7407560" y="6090917"/>
            <a:ext cx="284470" cy="8714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231" name="Straight Connector 64"/>
          <p:cNvCxnSpPr/>
          <p:nvPr/>
        </p:nvCxnSpPr>
        <p:spPr>
          <a:xfrm flipH="1">
            <a:off x="7183351" y="5821429"/>
            <a:ext cx="219855" cy="0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</a:ln>
        </p:spPr>
      </p:cxnSp>
      <p:cxnSp>
        <p:nvCxnSpPr>
          <p:cNvPr id="232" name="Straight Arrow Connector 11"/>
          <p:cNvCxnSpPr/>
          <p:nvPr/>
        </p:nvCxnSpPr>
        <p:spPr>
          <a:xfrm>
            <a:off x="5328510" y="3723601"/>
            <a:ext cx="389900" cy="593359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sp>
        <p:nvSpPr>
          <p:cNvPr id="233" name="Round Diagonal Corner Rectangle 151"/>
          <p:cNvSpPr/>
          <p:nvPr/>
        </p:nvSpPr>
        <p:spPr>
          <a:xfrm>
            <a:off x="712430" y="3741816"/>
            <a:ext cx="1512883" cy="52228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val 16667"/>
              <a:gd name="f8" fmla="abs f3"/>
              <a:gd name="f9" fmla="abs f4"/>
              <a:gd name="f10" fmla="abs f5"/>
              <a:gd name="f11" fmla="?: f8 f3 1"/>
              <a:gd name="f12" fmla="?: f9 f4 1"/>
              <a:gd name="f13" fmla="?: f10 f5 1"/>
              <a:gd name="f14" fmla="*/ f11 1 21600"/>
              <a:gd name="f15" fmla="*/ f12 1 21600"/>
              <a:gd name="f16" fmla="*/ 21600 f11 1"/>
              <a:gd name="f17" fmla="*/ 21600 f12 1"/>
              <a:gd name="f18" fmla="min f15 f14"/>
              <a:gd name="f19" fmla="*/ f16 1 f13"/>
              <a:gd name="f20" fmla="*/ f17 1 f13"/>
              <a:gd name="f21" fmla="val f19"/>
              <a:gd name="f22" fmla="val f20"/>
              <a:gd name="f23" fmla="*/ f6 f18 1"/>
              <a:gd name="f24" fmla="+- f22 0 f6"/>
              <a:gd name="f25" fmla="+- f21 0 f6"/>
              <a:gd name="f26" fmla="*/ f21 f18 1"/>
              <a:gd name="f27" fmla="*/ f22 f18 1"/>
              <a:gd name="f28" fmla="min f25 f24"/>
              <a:gd name="f29" fmla="*/ f28 f7 1"/>
              <a:gd name="f30" fmla="*/ f28 f6 1"/>
              <a:gd name="f31" fmla="*/ f29 1 100000"/>
              <a:gd name="f32" fmla="*/ f30 1 100000"/>
              <a:gd name="f33" fmla="+- f22 0 f31"/>
              <a:gd name="f34" fmla="+- f21 0 f32"/>
              <a:gd name="f35" fmla="*/ f31 29289 1"/>
              <a:gd name="f36" fmla="*/ f32 29289 1"/>
              <a:gd name="f37" fmla="*/ f31 f18 1"/>
              <a:gd name="f38" fmla="*/ f32 f18 1"/>
              <a:gd name="f39" fmla="*/ f35 1 100000"/>
              <a:gd name="f40" fmla="*/ f36 1 100000"/>
              <a:gd name="f41" fmla="*/ f34 f18 1"/>
              <a:gd name="f42" fmla="*/ f33 f18 1"/>
              <a:gd name="f43" fmla="+- f39 0 f40"/>
              <a:gd name="f44" fmla="?: f43 f39 f40"/>
              <a:gd name="f45" fmla="+- f21 0 f44"/>
              <a:gd name="f46" fmla="+- f22 0 f44"/>
              <a:gd name="f47" fmla="*/ f44 f18 1"/>
              <a:gd name="f48" fmla="*/ f45 f18 1"/>
              <a:gd name="f49" fmla="*/ f46 f1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7" t="f47" r="f48" b="f49"/>
            <a:pathLst>
              <a:path>
                <a:moveTo>
                  <a:pt x="f37" y="f23"/>
                </a:moveTo>
                <a:lnTo>
                  <a:pt x="f41" y="f23"/>
                </a:lnTo>
                <a:arcTo wR="f38" hR="f38" stAng="f2" swAng="f1"/>
                <a:lnTo>
                  <a:pt x="f26" y="f42"/>
                </a:lnTo>
                <a:arcTo wR="f37" hR="f37" stAng="f6" swAng="f1"/>
                <a:lnTo>
                  <a:pt x="f38" y="f27"/>
                </a:lnTo>
                <a:arcTo wR="f38" hR="f38" stAng="f1" swAng="f1"/>
                <a:lnTo>
                  <a:pt x="f23" y="f37"/>
                </a:lnTo>
                <a:arcTo wR="f37" hR="f37" stAng="f0" swAng="f1"/>
                <a:close/>
              </a:path>
            </a:pathLst>
          </a:custGeom>
          <a:gradFill>
            <a:gsLst>
              <a:gs pos="0">
                <a:srgbClr val="71A6DB"/>
              </a:gs>
              <a:gs pos="100000">
                <a:srgbClr val="559BDB"/>
              </a:gs>
            </a:gsLst>
            <a:lin ang="5400000"/>
          </a:gradFill>
          <a:ln cap="flat">
            <a:noFill/>
            <a:prstDash val="solid"/>
          </a:ln>
          <a:effectLst>
            <a:outerShdw dist="19046" dir="5400000" algn="tl">
              <a:srgbClr val="000000">
                <a:alpha val="63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VE" sz="1800" b="0" i="0" u="none" strike="noStrike" kern="0" cap="none" spc="0" baseline="0" dirty="0">
              <a:solidFill>
                <a:srgbClr val="FFFFFF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234" name="TextBox 118"/>
          <p:cNvSpPr txBox="1"/>
          <p:nvPr/>
        </p:nvSpPr>
        <p:spPr>
          <a:xfrm>
            <a:off x="704493" y="3858168"/>
            <a:ext cx="1530348" cy="307777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4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"/>
                <a:cs typeface=""/>
              </a:rPr>
              <a:t>Advertising</a:t>
            </a:r>
            <a:endParaRPr lang="es-VE" sz="14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"/>
              <a:cs typeface=""/>
            </a:endParaRPr>
          </a:p>
        </p:txBody>
      </p:sp>
      <p:cxnSp>
        <p:nvCxnSpPr>
          <p:cNvPr id="260" name="Straight Arrow Connector 83"/>
          <p:cNvCxnSpPr/>
          <p:nvPr/>
        </p:nvCxnSpPr>
        <p:spPr>
          <a:xfrm flipH="1" flipV="1">
            <a:off x="1409313" y="2165764"/>
            <a:ext cx="279394" cy="813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sp>
        <p:nvSpPr>
          <p:cNvPr id="110" name="Rounded Rectangle 77"/>
          <p:cNvSpPr/>
          <p:nvPr/>
        </p:nvSpPr>
        <p:spPr>
          <a:xfrm>
            <a:off x="7747840" y="1588219"/>
            <a:ext cx="1296280" cy="41472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96143"/>
              <a:gd name="f7" fmla="val 535417"/>
              <a:gd name="f8" fmla="val 89236"/>
              <a:gd name="f9" fmla="val 39952"/>
              <a:gd name="f10" fmla="+- 0 0 1"/>
              <a:gd name="f11" fmla="val 89235"/>
              <a:gd name="f12" fmla="val 446181"/>
              <a:gd name="f13" fmla="val 446180"/>
              <a:gd name="f14" fmla="val 495464"/>
              <a:gd name="f15" fmla="val 535416"/>
              <a:gd name="f16" fmla="val 1206907"/>
              <a:gd name="f17" fmla="val 1256190"/>
              <a:gd name="f18" fmla="+- 0 0 -360"/>
              <a:gd name="f19" fmla="+- 0 0 -90"/>
              <a:gd name="f20" fmla="+- 0 0 -180"/>
              <a:gd name="f21" fmla="+- 0 0 -270"/>
              <a:gd name="f22" fmla="*/ f3 1 1296143"/>
              <a:gd name="f23" fmla="*/ f4 1 535417"/>
              <a:gd name="f24" fmla="+- f7 0 f5"/>
              <a:gd name="f25" fmla="+- f6 0 f5"/>
              <a:gd name="f26" fmla="*/ f18 f0 1"/>
              <a:gd name="f27" fmla="*/ f19 f0 1"/>
              <a:gd name="f28" fmla="*/ f20 f0 1"/>
              <a:gd name="f29" fmla="*/ f21 f0 1"/>
              <a:gd name="f30" fmla="*/ f25 1 1296143"/>
              <a:gd name="f31" fmla="*/ f24 1 535417"/>
              <a:gd name="f32" fmla="*/ 648072 f25 1"/>
              <a:gd name="f33" fmla="*/ 0 f24 1"/>
              <a:gd name="f34" fmla="*/ 1296143 f25 1"/>
              <a:gd name="f35" fmla="*/ 267709 f24 1"/>
              <a:gd name="f36" fmla="*/ 535417 f24 1"/>
              <a:gd name="f37" fmla="*/ 0 f25 1"/>
              <a:gd name="f38" fmla="*/ 26137 f25 1"/>
              <a:gd name="f39" fmla="*/ 26137 f24 1"/>
              <a:gd name="f40" fmla="*/ 1270006 f25 1"/>
              <a:gd name="f41" fmla="*/ 509280 f24 1"/>
              <a:gd name="f42" fmla="*/ f26 1 f2"/>
              <a:gd name="f43" fmla="*/ f27 1 f2"/>
              <a:gd name="f44" fmla="*/ f28 1 f2"/>
              <a:gd name="f45" fmla="*/ f29 1 f2"/>
              <a:gd name="f46" fmla="*/ f32 1 1296143"/>
              <a:gd name="f47" fmla="*/ f33 1 535417"/>
              <a:gd name="f48" fmla="*/ f34 1 1296143"/>
              <a:gd name="f49" fmla="*/ f35 1 535417"/>
              <a:gd name="f50" fmla="*/ f36 1 535417"/>
              <a:gd name="f51" fmla="*/ f37 1 1296143"/>
              <a:gd name="f52" fmla="*/ f38 1 1296143"/>
              <a:gd name="f53" fmla="*/ f39 1 535417"/>
              <a:gd name="f54" fmla="*/ f40 1 1296143"/>
              <a:gd name="f55" fmla="*/ f41 1 535417"/>
              <a:gd name="f56" fmla="+- f42 0 f1"/>
              <a:gd name="f57" fmla="+- f43 0 f1"/>
              <a:gd name="f58" fmla="+- f44 0 f1"/>
              <a:gd name="f59" fmla="+- f45 0 f1"/>
              <a:gd name="f60" fmla="*/ f46 1 f30"/>
              <a:gd name="f61" fmla="*/ f47 1 f31"/>
              <a:gd name="f62" fmla="*/ f48 1 f30"/>
              <a:gd name="f63" fmla="*/ f49 1 f31"/>
              <a:gd name="f64" fmla="*/ f50 1 f31"/>
              <a:gd name="f65" fmla="*/ f51 1 f30"/>
              <a:gd name="f66" fmla="*/ f52 1 f30"/>
              <a:gd name="f67" fmla="*/ f54 1 f30"/>
              <a:gd name="f68" fmla="*/ f53 1 f31"/>
              <a:gd name="f69" fmla="*/ f55 1 f31"/>
              <a:gd name="f70" fmla="*/ f66 f22 1"/>
              <a:gd name="f71" fmla="*/ f67 f22 1"/>
              <a:gd name="f72" fmla="*/ f69 f23 1"/>
              <a:gd name="f73" fmla="*/ f68 f23 1"/>
              <a:gd name="f74" fmla="*/ f60 f22 1"/>
              <a:gd name="f75" fmla="*/ f61 f23 1"/>
              <a:gd name="f76" fmla="*/ f62 f22 1"/>
              <a:gd name="f77" fmla="*/ f63 f23 1"/>
              <a:gd name="f78" fmla="*/ f64 f23 1"/>
              <a:gd name="f79" fmla="*/ f65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74" y="f75"/>
              </a:cxn>
              <a:cxn ang="f57">
                <a:pos x="f76" y="f77"/>
              </a:cxn>
              <a:cxn ang="f58">
                <a:pos x="f74" y="f78"/>
              </a:cxn>
              <a:cxn ang="f59">
                <a:pos x="f79" y="f77"/>
              </a:cxn>
            </a:cxnLst>
            <a:rect l="f70" t="f73" r="f71" b="f72"/>
            <a:pathLst>
              <a:path w="1296143" h="535417">
                <a:moveTo>
                  <a:pt x="f8" y="f5"/>
                </a:moveTo>
                <a:lnTo>
                  <a:pt x="f8" y="f5"/>
                </a:lnTo>
                <a:cubicBezTo>
                  <a:pt x="f9" y="f10"/>
                  <a:pt x="f5" y="f9"/>
                  <a:pt x="f5" y="f11"/>
                </a:cubicBezTo>
                <a:lnTo>
                  <a:pt x="f5" y="f12"/>
                </a:lnTo>
                <a:lnTo>
                  <a:pt x="f5" y="f13"/>
                </a:lnTo>
                <a:cubicBezTo>
                  <a:pt x="f10" y="f14"/>
                  <a:pt x="f9" y="f15"/>
                  <a:pt x="f11" y="f7"/>
                </a:cubicBezTo>
                <a:lnTo>
                  <a:pt x="f16" y="f7"/>
                </a:lnTo>
                <a:cubicBezTo>
                  <a:pt x="f17" y="f15"/>
                  <a:pt x="f6" y="f14"/>
                  <a:pt x="f6" y="f12"/>
                </a:cubicBezTo>
                <a:lnTo>
                  <a:pt x="f6" y="f8"/>
                </a:lnTo>
                <a:cubicBezTo>
                  <a:pt x="f6" y="f9"/>
                  <a:pt x="f17" y="f5"/>
                  <a:pt x="f16" y="f5"/>
                </a:cubicBezTo>
                <a:lnTo>
                  <a:pt x="f8" y="f5"/>
                </a:lnTo>
                <a:close/>
              </a:path>
            </a:pathLst>
          </a:custGeom>
          <a:gradFill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 cap="flat">
            <a:noFill/>
            <a:prstDash val="solid"/>
          </a:ln>
          <a:effectLst>
            <a:outerShdw dist="22997" dir="5400000" algn="tl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"/>
            </a:endParaRPr>
          </a:p>
        </p:txBody>
      </p:sp>
      <p:sp>
        <p:nvSpPr>
          <p:cNvPr id="111" name="TextBox 78"/>
          <p:cNvSpPr txBox="1"/>
          <p:nvPr/>
        </p:nvSpPr>
        <p:spPr>
          <a:xfrm>
            <a:off x="7739113" y="1662914"/>
            <a:ext cx="1331915" cy="26161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EBay Popular</a:t>
            </a:r>
            <a:endParaRPr lang="en-US" sz="1100" b="1" kern="0" dirty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ea typeface=""/>
              <a:cs typeface=""/>
            </a:endParaRPr>
          </a:p>
        </p:txBody>
      </p:sp>
      <p:cxnSp>
        <p:nvCxnSpPr>
          <p:cNvPr id="112" name="Straight Arrow Connector 75"/>
          <p:cNvCxnSpPr/>
          <p:nvPr/>
        </p:nvCxnSpPr>
        <p:spPr>
          <a:xfrm>
            <a:off x="7398974" y="1770069"/>
            <a:ext cx="284470" cy="8714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119" name="Straight Arrow Connector 11"/>
          <p:cNvCxnSpPr/>
          <p:nvPr/>
        </p:nvCxnSpPr>
        <p:spPr>
          <a:xfrm flipV="1">
            <a:off x="5451965" y="3136066"/>
            <a:ext cx="208180" cy="32805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sp>
        <p:nvSpPr>
          <p:cNvPr id="121" name="Rounded Rectangle 77"/>
          <p:cNvSpPr/>
          <p:nvPr/>
        </p:nvSpPr>
        <p:spPr>
          <a:xfrm>
            <a:off x="7727545" y="2959241"/>
            <a:ext cx="1296280" cy="41472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96143"/>
              <a:gd name="f7" fmla="val 535417"/>
              <a:gd name="f8" fmla="val 89236"/>
              <a:gd name="f9" fmla="val 39952"/>
              <a:gd name="f10" fmla="+- 0 0 1"/>
              <a:gd name="f11" fmla="val 89235"/>
              <a:gd name="f12" fmla="val 446181"/>
              <a:gd name="f13" fmla="val 446180"/>
              <a:gd name="f14" fmla="val 495464"/>
              <a:gd name="f15" fmla="val 535416"/>
              <a:gd name="f16" fmla="val 1206907"/>
              <a:gd name="f17" fmla="val 1256190"/>
              <a:gd name="f18" fmla="+- 0 0 -360"/>
              <a:gd name="f19" fmla="+- 0 0 -90"/>
              <a:gd name="f20" fmla="+- 0 0 -180"/>
              <a:gd name="f21" fmla="+- 0 0 -270"/>
              <a:gd name="f22" fmla="*/ f3 1 1296143"/>
              <a:gd name="f23" fmla="*/ f4 1 535417"/>
              <a:gd name="f24" fmla="+- f7 0 f5"/>
              <a:gd name="f25" fmla="+- f6 0 f5"/>
              <a:gd name="f26" fmla="*/ f18 f0 1"/>
              <a:gd name="f27" fmla="*/ f19 f0 1"/>
              <a:gd name="f28" fmla="*/ f20 f0 1"/>
              <a:gd name="f29" fmla="*/ f21 f0 1"/>
              <a:gd name="f30" fmla="*/ f25 1 1296143"/>
              <a:gd name="f31" fmla="*/ f24 1 535417"/>
              <a:gd name="f32" fmla="*/ 648072 f25 1"/>
              <a:gd name="f33" fmla="*/ 0 f24 1"/>
              <a:gd name="f34" fmla="*/ 1296143 f25 1"/>
              <a:gd name="f35" fmla="*/ 267709 f24 1"/>
              <a:gd name="f36" fmla="*/ 535417 f24 1"/>
              <a:gd name="f37" fmla="*/ 0 f25 1"/>
              <a:gd name="f38" fmla="*/ 26137 f25 1"/>
              <a:gd name="f39" fmla="*/ 26137 f24 1"/>
              <a:gd name="f40" fmla="*/ 1270006 f25 1"/>
              <a:gd name="f41" fmla="*/ 509280 f24 1"/>
              <a:gd name="f42" fmla="*/ f26 1 f2"/>
              <a:gd name="f43" fmla="*/ f27 1 f2"/>
              <a:gd name="f44" fmla="*/ f28 1 f2"/>
              <a:gd name="f45" fmla="*/ f29 1 f2"/>
              <a:gd name="f46" fmla="*/ f32 1 1296143"/>
              <a:gd name="f47" fmla="*/ f33 1 535417"/>
              <a:gd name="f48" fmla="*/ f34 1 1296143"/>
              <a:gd name="f49" fmla="*/ f35 1 535417"/>
              <a:gd name="f50" fmla="*/ f36 1 535417"/>
              <a:gd name="f51" fmla="*/ f37 1 1296143"/>
              <a:gd name="f52" fmla="*/ f38 1 1296143"/>
              <a:gd name="f53" fmla="*/ f39 1 535417"/>
              <a:gd name="f54" fmla="*/ f40 1 1296143"/>
              <a:gd name="f55" fmla="*/ f41 1 535417"/>
              <a:gd name="f56" fmla="+- f42 0 f1"/>
              <a:gd name="f57" fmla="+- f43 0 f1"/>
              <a:gd name="f58" fmla="+- f44 0 f1"/>
              <a:gd name="f59" fmla="+- f45 0 f1"/>
              <a:gd name="f60" fmla="*/ f46 1 f30"/>
              <a:gd name="f61" fmla="*/ f47 1 f31"/>
              <a:gd name="f62" fmla="*/ f48 1 f30"/>
              <a:gd name="f63" fmla="*/ f49 1 f31"/>
              <a:gd name="f64" fmla="*/ f50 1 f31"/>
              <a:gd name="f65" fmla="*/ f51 1 f30"/>
              <a:gd name="f66" fmla="*/ f52 1 f30"/>
              <a:gd name="f67" fmla="*/ f54 1 f30"/>
              <a:gd name="f68" fmla="*/ f53 1 f31"/>
              <a:gd name="f69" fmla="*/ f55 1 f31"/>
              <a:gd name="f70" fmla="*/ f66 f22 1"/>
              <a:gd name="f71" fmla="*/ f67 f22 1"/>
              <a:gd name="f72" fmla="*/ f69 f23 1"/>
              <a:gd name="f73" fmla="*/ f68 f23 1"/>
              <a:gd name="f74" fmla="*/ f60 f22 1"/>
              <a:gd name="f75" fmla="*/ f61 f23 1"/>
              <a:gd name="f76" fmla="*/ f62 f22 1"/>
              <a:gd name="f77" fmla="*/ f63 f23 1"/>
              <a:gd name="f78" fmla="*/ f64 f23 1"/>
              <a:gd name="f79" fmla="*/ f65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74" y="f75"/>
              </a:cxn>
              <a:cxn ang="f57">
                <a:pos x="f76" y="f77"/>
              </a:cxn>
              <a:cxn ang="f58">
                <a:pos x="f74" y="f78"/>
              </a:cxn>
              <a:cxn ang="f59">
                <a:pos x="f79" y="f77"/>
              </a:cxn>
            </a:cxnLst>
            <a:rect l="f70" t="f73" r="f71" b="f72"/>
            <a:pathLst>
              <a:path w="1296143" h="535417">
                <a:moveTo>
                  <a:pt x="f8" y="f5"/>
                </a:moveTo>
                <a:lnTo>
                  <a:pt x="f8" y="f5"/>
                </a:lnTo>
                <a:cubicBezTo>
                  <a:pt x="f9" y="f10"/>
                  <a:pt x="f5" y="f9"/>
                  <a:pt x="f5" y="f11"/>
                </a:cubicBezTo>
                <a:lnTo>
                  <a:pt x="f5" y="f12"/>
                </a:lnTo>
                <a:lnTo>
                  <a:pt x="f5" y="f13"/>
                </a:lnTo>
                <a:cubicBezTo>
                  <a:pt x="f10" y="f14"/>
                  <a:pt x="f9" y="f15"/>
                  <a:pt x="f11" y="f7"/>
                </a:cubicBezTo>
                <a:lnTo>
                  <a:pt x="f16" y="f7"/>
                </a:lnTo>
                <a:cubicBezTo>
                  <a:pt x="f17" y="f15"/>
                  <a:pt x="f6" y="f14"/>
                  <a:pt x="f6" y="f12"/>
                </a:cubicBezTo>
                <a:lnTo>
                  <a:pt x="f6" y="f8"/>
                </a:lnTo>
                <a:cubicBezTo>
                  <a:pt x="f6" y="f9"/>
                  <a:pt x="f17" y="f5"/>
                  <a:pt x="f16" y="f5"/>
                </a:cubicBezTo>
                <a:lnTo>
                  <a:pt x="f8" y="f5"/>
                </a:lnTo>
                <a:close/>
              </a:path>
            </a:pathLst>
          </a:custGeom>
          <a:gradFill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 cap="flat">
            <a:noFill/>
            <a:prstDash val="solid"/>
          </a:ln>
          <a:effectLst>
            <a:outerShdw dist="22997" dir="5400000" algn="tl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"/>
            </a:endParaRPr>
          </a:p>
        </p:txBody>
      </p:sp>
      <p:sp>
        <p:nvSpPr>
          <p:cNvPr id="122" name="TextBox 78"/>
          <p:cNvSpPr txBox="1"/>
          <p:nvPr/>
        </p:nvSpPr>
        <p:spPr>
          <a:xfrm>
            <a:off x="7718818" y="2946846"/>
            <a:ext cx="1331915" cy="43088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Amazon, ClickBank, </a:t>
            </a:r>
            <a:r>
              <a:rPr lang="es-VE" sz="1100" b="1" kern="0" dirty="0" err="1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JVZoo</a:t>
            </a:r>
            <a:r>
              <a:rPr lang="es-VE" sz="11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, WarriorPlus</a:t>
            </a:r>
            <a:endParaRPr lang="en-US" sz="1100" b="1" kern="0" dirty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ea typeface=""/>
              <a:cs typeface=""/>
            </a:endParaRPr>
          </a:p>
        </p:txBody>
      </p:sp>
      <p:sp>
        <p:nvSpPr>
          <p:cNvPr id="123" name="Rounded Rectangle 77"/>
          <p:cNvSpPr/>
          <p:nvPr/>
        </p:nvSpPr>
        <p:spPr>
          <a:xfrm>
            <a:off x="7727122" y="3450944"/>
            <a:ext cx="1296280" cy="41472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96143"/>
              <a:gd name="f7" fmla="val 535417"/>
              <a:gd name="f8" fmla="val 89236"/>
              <a:gd name="f9" fmla="val 39952"/>
              <a:gd name="f10" fmla="+- 0 0 1"/>
              <a:gd name="f11" fmla="val 89235"/>
              <a:gd name="f12" fmla="val 446181"/>
              <a:gd name="f13" fmla="val 446180"/>
              <a:gd name="f14" fmla="val 495464"/>
              <a:gd name="f15" fmla="val 535416"/>
              <a:gd name="f16" fmla="val 1206907"/>
              <a:gd name="f17" fmla="val 1256190"/>
              <a:gd name="f18" fmla="+- 0 0 -360"/>
              <a:gd name="f19" fmla="+- 0 0 -90"/>
              <a:gd name="f20" fmla="+- 0 0 -180"/>
              <a:gd name="f21" fmla="+- 0 0 -270"/>
              <a:gd name="f22" fmla="*/ f3 1 1296143"/>
              <a:gd name="f23" fmla="*/ f4 1 535417"/>
              <a:gd name="f24" fmla="+- f7 0 f5"/>
              <a:gd name="f25" fmla="+- f6 0 f5"/>
              <a:gd name="f26" fmla="*/ f18 f0 1"/>
              <a:gd name="f27" fmla="*/ f19 f0 1"/>
              <a:gd name="f28" fmla="*/ f20 f0 1"/>
              <a:gd name="f29" fmla="*/ f21 f0 1"/>
              <a:gd name="f30" fmla="*/ f25 1 1296143"/>
              <a:gd name="f31" fmla="*/ f24 1 535417"/>
              <a:gd name="f32" fmla="*/ 648072 f25 1"/>
              <a:gd name="f33" fmla="*/ 0 f24 1"/>
              <a:gd name="f34" fmla="*/ 1296143 f25 1"/>
              <a:gd name="f35" fmla="*/ 267709 f24 1"/>
              <a:gd name="f36" fmla="*/ 535417 f24 1"/>
              <a:gd name="f37" fmla="*/ 0 f25 1"/>
              <a:gd name="f38" fmla="*/ 26137 f25 1"/>
              <a:gd name="f39" fmla="*/ 26137 f24 1"/>
              <a:gd name="f40" fmla="*/ 1270006 f25 1"/>
              <a:gd name="f41" fmla="*/ 509280 f24 1"/>
              <a:gd name="f42" fmla="*/ f26 1 f2"/>
              <a:gd name="f43" fmla="*/ f27 1 f2"/>
              <a:gd name="f44" fmla="*/ f28 1 f2"/>
              <a:gd name="f45" fmla="*/ f29 1 f2"/>
              <a:gd name="f46" fmla="*/ f32 1 1296143"/>
              <a:gd name="f47" fmla="*/ f33 1 535417"/>
              <a:gd name="f48" fmla="*/ f34 1 1296143"/>
              <a:gd name="f49" fmla="*/ f35 1 535417"/>
              <a:gd name="f50" fmla="*/ f36 1 535417"/>
              <a:gd name="f51" fmla="*/ f37 1 1296143"/>
              <a:gd name="f52" fmla="*/ f38 1 1296143"/>
              <a:gd name="f53" fmla="*/ f39 1 535417"/>
              <a:gd name="f54" fmla="*/ f40 1 1296143"/>
              <a:gd name="f55" fmla="*/ f41 1 535417"/>
              <a:gd name="f56" fmla="+- f42 0 f1"/>
              <a:gd name="f57" fmla="+- f43 0 f1"/>
              <a:gd name="f58" fmla="+- f44 0 f1"/>
              <a:gd name="f59" fmla="+- f45 0 f1"/>
              <a:gd name="f60" fmla="*/ f46 1 f30"/>
              <a:gd name="f61" fmla="*/ f47 1 f31"/>
              <a:gd name="f62" fmla="*/ f48 1 f30"/>
              <a:gd name="f63" fmla="*/ f49 1 f31"/>
              <a:gd name="f64" fmla="*/ f50 1 f31"/>
              <a:gd name="f65" fmla="*/ f51 1 f30"/>
              <a:gd name="f66" fmla="*/ f52 1 f30"/>
              <a:gd name="f67" fmla="*/ f54 1 f30"/>
              <a:gd name="f68" fmla="*/ f53 1 f31"/>
              <a:gd name="f69" fmla="*/ f55 1 f31"/>
              <a:gd name="f70" fmla="*/ f66 f22 1"/>
              <a:gd name="f71" fmla="*/ f67 f22 1"/>
              <a:gd name="f72" fmla="*/ f69 f23 1"/>
              <a:gd name="f73" fmla="*/ f68 f23 1"/>
              <a:gd name="f74" fmla="*/ f60 f22 1"/>
              <a:gd name="f75" fmla="*/ f61 f23 1"/>
              <a:gd name="f76" fmla="*/ f62 f22 1"/>
              <a:gd name="f77" fmla="*/ f63 f23 1"/>
              <a:gd name="f78" fmla="*/ f64 f23 1"/>
              <a:gd name="f79" fmla="*/ f65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74" y="f75"/>
              </a:cxn>
              <a:cxn ang="f57">
                <a:pos x="f76" y="f77"/>
              </a:cxn>
              <a:cxn ang="f58">
                <a:pos x="f74" y="f78"/>
              </a:cxn>
              <a:cxn ang="f59">
                <a:pos x="f79" y="f77"/>
              </a:cxn>
            </a:cxnLst>
            <a:rect l="f70" t="f73" r="f71" b="f72"/>
            <a:pathLst>
              <a:path w="1296143" h="535417">
                <a:moveTo>
                  <a:pt x="f8" y="f5"/>
                </a:moveTo>
                <a:lnTo>
                  <a:pt x="f8" y="f5"/>
                </a:lnTo>
                <a:cubicBezTo>
                  <a:pt x="f9" y="f10"/>
                  <a:pt x="f5" y="f9"/>
                  <a:pt x="f5" y="f11"/>
                </a:cubicBezTo>
                <a:lnTo>
                  <a:pt x="f5" y="f12"/>
                </a:lnTo>
                <a:lnTo>
                  <a:pt x="f5" y="f13"/>
                </a:lnTo>
                <a:cubicBezTo>
                  <a:pt x="f10" y="f14"/>
                  <a:pt x="f9" y="f15"/>
                  <a:pt x="f11" y="f7"/>
                </a:cubicBezTo>
                <a:lnTo>
                  <a:pt x="f16" y="f7"/>
                </a:lnTo>
                <a:cubicBezTo>
                  <a:pt x="f17" y="f15"/>
                  <a:pt x="f6" y="f14"/>
                  <a:pt x="f6" y="f12"/>
                </a:cubicBezTo>
                <a:lnTo>
                  <a:pt x="f6" y="f8"/>
                </a:lnTo>
                <a:cubicBezTo>
                  <a:pt x="f6" y="f9"/>
                  <a:pt x="f17" y="f5"/>
                  <a:pt x="f16" y="f5"/>
                </a:cubicBezTo>
                <a:lnTo>
                  <a:pt x="f8" y="f5"/>
                </a:lnTo>
                <a:close/>
              </a:path>
            </a:pathLst>
          </a:custGeom>
          <a:gradFill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 cap="flat">
            <a:noFill/>
            <a:prstDash val="solid"/>
          </a:ln>
          <a:effectLst>
            <a:outerShdw dist="22997" dir="5400000" algn="tl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"/>
            </a:endParaRPr>
          </a:p>
        </p:txBody>
      </p:sp>
      <p:sp>
        <p:nvSpPr>
          <p:cNvPr id="124" name="TextBox 78"/>
          <p:cNvSpPr txBox="1"/>
          <p:nvPr/>
        </p:nvSpPr>
        <p:spPr>
          <a:xfrm>
            <a:off x="7718395" y="3438549"/>
            <a:ext cx="1331915" cy="43088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MunchEye, JVNotify Pro</a:t>
            </a:r>
            <a:endParaRPr lang="en-US" sz="1100" b="1" kern="0" dirty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ea typeface=""/>
              <a:cs typeface=""/>
            </a:endParaRPr>
          </a:p>
        </p:txBody>
      </p:sp>
      <p:cxnSp>
        <p:nvCxnSpPr>
          <p:cNvPr id="127" name="Straight Arrow Connector 73"/>
          <p:cNvCxnSpPr/>
          <p:nvPr/>
        </p:nvCxnSpPr>
        <p:spPr>
          <a:xfrm>
            <a:off x="7314598" y="2638920"/>
            <a:ext cx="284470" cy="8714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128" name="Straight Arrow Connector 73"/>
          <p:cNvCxnSpPr/>
          <p:nvPr/>
        </p:nvCxnSpPr>
        <p:spPr>
          <a:xfrm>
            <a:off x="7310244" y="3148386"/>
            <a:ext cx="284470" cy="8714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129" name="Straight Arrow Connector 73"/>
          <p:cNvCxnSpPr/>
          <p:nvPr/>
        </p:nvCxnSpPr>
        <p:spPr>
          <a:xfrm>
            <a:off x="7314596" y="3649134"/>
            <a:ext cx="284470" cy="8714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  <a:tailEnd type="arrow"/>
          </a:ln>
        </p:spPr>
      </p:cxnSp>
      <p:cxnSp>
        <p:nvCxnSpPr>
          <p:cNvPr id="130" name="Straight Connector 71"/>
          <p:cNvCxnSpPr/>
          <p:nvPr/>
        </p:nvCxnSpPr>
        <p:spPr>
          <a:xfrm>
            <a:off x="7310244" y="2638920"/>
            <a:ext cx="0" cy="1018928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</a:ln>
        </p:spPr>
      </p:cxnSp>
      <p:cxnSp>
        <p:nvCxnSpPr>
          <p:cNvPr id="131" name="Straight Connector 64"/>
          <p:cNvCxnSpPr/>
          <p:nvPr/>
        </p:nvCxnSpPr>
        <p:spPr>
          <a:xfrm flipH="1">
            <a:off x="7199221" y="3150031"/>
            <a:ext cx="111023" cy="1"/>
          </a:xfrm>
          <a:prstGeom prst="straightConnector1">
            <a:avLst/>
          </a:prstGeom>
          <a:noFill/>
          <a:ln w="9528" cap="flat">
            <a:solidFill>
              <a:srgbClr val="0070C0"/>
            </a:solidFill>
            <a:prstDash val="solid"/>
            <a:miter/>
          </a:ln>
        </p:spPr>
      </p:cxnSp>
      <p:sp>
        <p:nvSpPr>
          <p:cNvPr id="139" name="Rounded Rectangle 77"/>
          <p:cNvSpPr/>
          <p:nvPr/>
        </p:nvSpPr>
        <p:spPr>
          <a:xfrm>
            <a:off x="7735849" y="5354862"/>
            <a:ext cx="1296280" cy="41472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96143"/>
              <a:gd name="f7" fmla="val 535417"/>
              <a:gd name="f8" fmla="val 89236"/>
              <a:gd name="f9" fmla="val 39952"/>
              <a:gd name="f10" fmla="+- 0 0 1"/>
              <a:gd name="f11" fmla="val 89235"/>
              <a:gd name="f12" fmla="val 446181"/>
              <a:gd name="f13" fmla="val 446180"/>
              <a:gd name="f14" fmla="val 495464"/>
              <a:gd name="f15" fmla="val 535416"/>
              <a:gd name="f16" fmla="val 1206907"/>
              <a:gd name="f17" fmla="val 1256190"/>
              <a:gd name="f18" fmla="+- 0 0 -360"/>
              <a:gd name="f19" fmla="+- 0 0 -90"/>
              <a:gd name="f20" fmla="+- 0 0 -180"/>
              <a:gd name="f21" fmla="+- 0 0 -270"/>
              <a:gd name="f22" fmla="*/ f3 1 1296143"/>
              <a:gd name="f23" fmla="*/ f4 1 535417"/>
              <a:gd name="f24" fmla="+- f7 0 f5"/>
              <a:gd name="f25" fmla="+- f6 0 f5"/>
              <a:gd name="f26" fmla="*/ f18 f0 1"/>
              <a:gd name="f27" fmla="*/ f19 f0 1"/>
              <a:gd name="f28" fmla="*/ f20 f0 1"/>
              <a:gd name="f29" fmla="*/ f21 f0 1"/>
              <a:gd name="f30" fmla="*/ f25 1 1296143"/>
              <a:gd name="f31" fmla="*/ f24 1 535417"/>
              <a:gd name="f32" fmla="*/ 648072 f25 1"/>
              <a:gd name="f33" fmla="*/ 0 f24 1"/>
              <a:gd name="f34" fmla="*/ 1296143 f25 1"/>
              <a:gd name="f35" fmla="*/ 267709 f24 1"/>
              <a:gd name="f36" fmla="*/ 535417 f24 1"/>
              <a:gd name="f37" fmla="*/ 0 f25 1"/>
              <a:gd name="f38" fmla="*/ 26137 f25 1"/>
              <a:gd name="f39" fmla="*/ 26137 f24 1"/>
              <a:gd name="f40" fmla="*/ 1270006 f25 1"/>
              <a:gd name="f41" fmla="*/ 509280 f24 1"/>
              <a:gd name="f42" fmla="*/ f26 1 f2"/>
              <a:gd name="f43" fmla="*/ f27 1 f2"/>
              <a:gd name="f44" fmla="*/ f28 1 f2"/>
              <a:gd name="f45" fmla="*/ f29 1 f2"/>
              <a:gd name="f46" fmla="*/ f32 1 1296143"/>
              <a:gd name="f47" fmla="*/ f33 1 535417"/>
              <a:gd name="f48" fmla="*/ f34 1 1296143"/>
              <a:gd name="f49" fmla="*/ f35 1 535417"/>
              <a:gd name="f50" fmla="*/ f36 1 535417"/>
              <a:gd name="f51" fmla="*/ f37 1 1296143"/>
              <a:gd name="f52" fmla="*/ f38 1 1296143"/>
              <a:gd name="f53" fmla="*/ f39 1 535417"/>
              <a:gd name="f54" fmla="*/ f40 1 1296143"/>
              <a:gd name="f55" fmla="*/ f41 1 535417"/>
              <a:gd name="f56" fmla="+- f42 0 f1"/>
              <a:gd name="f57" fmla="+- f43 0 f1"/>
              <a:gd name="f58" fmla="+- f44 0 f1"/>
              <a:gd name="f59" fmla="+- f45 0 f1"/>
              <a:gd name="f60" fmla="*/ f46 1 f30"/>
              <a:gd name="f61" fmla="*/ f47 1 f31"/>
              <a:gd name="f62" fmla="*/ f48 1 f30"/>
              <a:gd name="f63" fmla="*/ f49 1 f31"/>
              <a:gd name="f64" fmla="*/ f50 1 f31"/>
              <a:gd name="f65" fmla="*/ f51 1 f30"/>
              <a:gd name="f66" fmla="*/ f52 1 f30"/>
              <a:gd name="f67" fmla="*/ f54 1 f30"/>
              <a:gd name="f68" fmla="*/ f53 1 f31"/>
              <a:gd name="f69" fmla="*/ f55 1 f31"/>
              <a:gd name="f70" fmla="*/ f66 f22 1"/>
              <a:gd name="f71" fmla="*/ f67 f22 1"/>
              <a:gd name="f72" fmla="*/ f69 f23 1"/>
              <a:gd name="f73" fmla="*/ f68 f23 1"/>
              <a:gd name="f74" fmla="*/ f60 f22 1"/>
              <a:gd name="f75" fmla="*/ f61 f23 1"/>
              <a:gd name="f76" fmla="*/ f62 f22 1"/>
              <a:gd name="f77" fmla="*/ f63 f23 1"/>
              <a:gd name="f78" fmla="*/ f64 f23 1"/>
              <a:gd name="f79" fmla="*/ f65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74" y="f75"/>
              </a:cxn>
              <a:cxn ang="f57">
                <a:pos x="f76" y="f77"/>
              </a:cxn>
              <a:cxn ang="f58">
                <a:pos x="f74" y="f78"/>
              </a:cxn>
              <a:cxn ang="f59">
                <a:pos x="f79" y="f77"/>
              </a:cxn>
            </a:cxnLst>
            <a:rect l="f70" t="f73" r="f71" b="f72"/>
            <a:pathLst>
              <a:path w="1296143" h="535417">
                <a:moveTo>
                  <a:pt x="f8" y="f5"/>
                </a:moveTo>
                <a:lnTo>
                  <a:pt x="f8" y="f5"/>
                </a:lnTo>
                <a:cubicBezTo>
                  <a:pt x="f9" y="f10"/>
                  <a:pt x="f5" y="f9"/>
                  <a:pt x="f5" y="f11"/>
                </a:cubicBezTo>
                <a:lnTo>
                  <a:pt x="f5" y="f12"/>
                </a:lnTo>
                <a:lnTo>
                  <a:pt x="f5" y="f13"/>
                </a:lnTo>
                <a:cubicBezTo>
                  <a:pt x="f10" y="f14"/>
                  <a:pt x="f9" y="f15"/>
                  <a:pt x="f11" y="f7"/>
                </a:cubicBezTo>
                <a:lnTo>
                  <a:pt x="f16" y="f7"/>
                </a:lnTo>
                <a:cubicBezTo>
                  <a:pt x="f17" y="f15"/>
                  <a:pt x="f6" y="f14"/>
                  <a:pt x="f6" y="f12"/>
                </a:cubicBezTo>
                <a:lnTo>
                  <a:pt x="f6" y="f8"/>
                </a:lnTo>
                <a:cubicBezTo>
                  <a:pt x="f6" y="f9"/>
                  <a:pt x="f17" y="f5"/>
                  <a:pt x="f16" y="f5"/>
                </a:cubicBezTo>
                <a:lnTo>
                  <a:pt x="f8" y="f5"/>
                </a:lnTo>
                <a:close/>
              </a:path>
            </a:pathLst>
          </a:custGeom>
          <a:gradFill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 cap="flat">
            <a:noFill/>
            <a:prstDash val="solid"/>
          </a:ln>
          <a:effectLst>
            <a:outerShdw dist="22997" dir="5400000" algn="tl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"/>
            </a:endParaRPr>
          </a:p>
        </p:txBody>
      </p:sp>
      <p:sp>
        <p:nvSpPr>
          <p:cNvPr id="140" name="TextBox 78"/>
          <p:cNvSpPr txBox="1"/>
          <p:nvPr/>
        </p:nvSpPr>
        <p:spPr>
          <a:xfrm>
            <a:off x="7727122" y="5342467"/>
            <a:ext cx="1331915" cy="43088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90 </a:t>
            </a:r>
            <a:r>
              <a:rPr lang="es-VE" sz="1100" b="1" kern="0" dirty="0" err="1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Second</a:t>
            </a:r>
            <a:endParaRPr lang="es-VE" sz="1100" b="1" kern="0" dirty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ea typeface=""/>
              <a:cs typeface=""/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kern="0" dirty="0" err="1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Squeeze</a:t>
            </a:r>
            <a:r>
              <a:rPr lang="es-VE" sz="1100" b="1" kern="0" dirty="0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 Page</a:t>
            </a:r>
            <a:endParaRPr lang="en-US" sz="1100" b="1" kern="0" dirty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ea typeface=""/>
              <a:cs typeface=""/>
            </a:endParaRPr>
          </a:p>
        </p:txBody>
      </p:sp>
      <p:sp>
        <p:nvSpPr>
          <p:cNvPr id="141" name="Rounded Rectangle 77"/>
          <p:cNvSpPr/>
          <p:nvPr/>
        </p:nvSpPr>
        <p:spPr>
          <a:xfrm>
            <a:off x="7743775" y="5880484"/>
            <a:ext cx="1296280" cy="41472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96143"/>
              <a:gd name="f7" fmla="val 535417"/>
              <a:gd name="f8" fmla="val 89236"/>
              <a:gd name="f9" fmla="val 39952"/>
              <a:gd name="f10" fmla="+- 0 0 1"/>
              <a:gd name="f11" fmla="val 89235"/>
              <a:gd name="f12" fmla="val 446181"/>
              <a:gd name="f13" fmla="val 446180"/>
              <a:gd name="f14" fmla="val 495464"/>
              <a:gd name="f15" fmla="val 535416"/>
              <a:gd name="f16" fmla="val 1206907"/>
              <a:gd name="f17" fmla="val 1256190"/>
              <a:gd name="f18" fmla="+- 0 0 -360"/>
              <a:gd name="f19" fmla="+- 0 0 -90"/>
              <a:gd name="f20" fmla="+- 0 0 -180"/>
              <a:gd name="f21" fmla="+- 0 0 -270"/>
              <a:gd name="f22" fmla="*/ f3 1 1296143"/>
              <a:gd name="f23" fmla="*/ f4 1 535417"/>
              <a:gd name="f24" fmla="+- f7 0 f5"/>
              <a:gd name="f25" fmla="+- f6 0 f5"/>
              <a:gd name="f26" fmla="*/ f18 f0 1"/>
              <a:gd name="f27" fmla="*/ f19 f0 1"/>
              <a:gd name="f28" fmla="*/ f20 f0 1"/>
              <a:gd name="f29" fmla="*/ f21 f0 1"/>
              <a:gd name="f30" fmla="*/ f25 1 1296143"/>
              <a:gd name="f31" fmla="*/ f24 1 535417"/>
              <a:gd name="f32" fmla="*/ 648072 f25 1"/>
              <a:gd name="f33" fmla="*/ 0 f24 1"/>
              <a:gd name="f34" fmla="*/ 1296143 f25 1"/>
              <a:gd name="f35" fmla="*/ 267709 f24 1"/>
              <a:gd name="f36" fmla="*/ 535417 f24 1"/>
              <a:gd name="f37" fmla="*/ 0 f25 1"/>
              <a:gd name="f38" fmla="*/ 26137 f25 1"/>
              <a:gd name="f39" fmla="*/ 26137 f24 1"/>
              <a:gd name="f40" fmla="*/ 1270006 f25 1"/>
              <a:gd name="f41" fmla="*/ 509280 f24 1"/>
              <a:gd name="f42" fmla="*/ f26 1 f2"/>
              <a:gd name="f43" fmla="*/ f27 1 f2"/>
              <a:gd name="f44" fmla="*/ f28 1 f2"/>
              <a:gd name="f45" fmla="*/ f29 1 f2"/>
              <a:gd name="f46" fmla="*/ f32 1 1296143"/>
              <a:gd name="f47" fmla="*/ f33 1 535417"/>
              <a:gd name="f48" fmla="*/ f34 1 1296143"/>
              <a:gd name="f49" fmla="*/ f35 1 535417"/>
              <a:gd name="f50" fmla="*/ f36 1 535417"/>
              <a:gd name="f51" fmla="*/ f37 1 1296143"/>
              <a:gd name="f52" fmla="*/ f38 1 1296143"/>
              <a:gd name="f53" fmla="*/ f39 1 535417"/>
              <a:gd name="f54" fmla="*/ f40 1 1296143"/>
              <a:gd name="f55" fmla="*/ f41 1 535417"/>
              <a:gd name="f56" fmla="+- f42 0 f1"/>
              <a:gd name="f57" fmla="+- f43 0 f1"/>
              <a:gd name="f58" fmla="+- f44 0 f1"/>
              <a:gd name="f59" fmla="+- f45 0 f1"/>
              <a:gd name="f60" fmla="*/ f46 1 f30"/>
              <a:gd name="f61" fmla="*/ f47 1 f31"/>
              <a:gd name="f62" fmla="*/ f48 1 f30"/>
              <a:gd name="f63" fmla="*/ f49 1 f31"/>
              <a:gd name="f64" fmla="*/ f50 1 f31"/>
              <a:gd name="f65" fmla="*/ f51 1 f30"/>
              <a:gd name="f66" fmla="*/ f52 1 f30"/>
              <a:gd name="f67" fmla="*/ f54 1 f30"/>
              <a:gd name="f68" fmla="*/ f53 1 f31"/>
              <a:gd name="f69" fmla="*/ f55 1 f31"/>
              <a:gd name="f70" fmla="*/ f66 f22 1"/>
              <a:gd name="f71" fmla="*/ f67 f22 1"/>
              <a:gd name="f72" fmla="*/ f69 f23 1"/>
              <a:gd name="f73" fmla="*/ f68 f23 1"/>
              <a:gd name="f74" fmla="*/ f60 f22 1"/>
              <a:gd name="f75" fmla="*/ f61 f23 1"/>
              <a:gd name="f76" fmla="*/ f62 f22 1"/>
              <a:gd name="f77" fmla="*/ f63 f23 1"/>
              <a:gd name="f78" fmla="*/ f64 f23 1"/>
              <a:gd name="f79" fmla="*/ f65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6">
                <a:pos x="f74" y="f75"/>
              </a:cxn>
              <a:cxn ang="f57">
                <a:pos x="f76" y="f77"/>
              </a:cxn>
              <a:cxn ang="f58">
                <a:pos x="f74" y="f78"/>
              </a:cxn>
              <a:cxn ang="f59">
                <a:pos x="f79" y="f77"/>
              </a:cxn>
            </a:cxnLst>
            <a:rect l="f70" t="f73" r="f71" b="f72"/>
            <a:pathLst>
              <a:path w="1296143" h="535417">
                <a:moveTo>
                  <a:pt x="f8" y="f5"/>
                </a:moveTo>
                <a:lnTo>
                  <a:pt x="f8" y="f5"/>
                </a:lnTo>
                <a:cubicBezTo>
                  <a:pt x="f9" y="f10"/>
                  <a:pt x="f5" y="f9"/>
                  <a:pt x="f5" y="f11"/>
                </a:cubicBezTo>
                <a:lnTo>
                  <a:pt x="f5" y="f12"/>
                </a:lnTo>
                <a:lnTo>
                  <a:pt x="f5" y="f13"/>
                </a:lnTo>
                <a:cubicBezTo>
                  <a:pt x="f10" y="f14"/>
                  <a:pt x="f9" y="f15"/>
                  <a:pt x="f11" y="f7"/>
                </a:cubicBezTo>
                <a:lnTo>
                  <a:pt x="f16" y="f7"/>
                </a:lnTo>
                <a:cubicBezTo>
                  <a:pt x="f17" y="f15"/>
                  <a:pt x="f6" y="f14"/>
                  <a:pt x="f6" y="f12"/>
                </a:cubicBezTo>
                <a:lnTo>
                  <a:pt x="f6" y="f8"/>
                </a:lnTo>
                <a:cubicBezTo>
                  <a:pt x="f6" y="f9"/>
                  <a:pt x="f17" y="f5"/>
                  <a:pt x="f16" y="f5"/>
                </a:cubicBezTo>
                <a:lnTo>
                  <a:pt x="f8" y="f5"/>
                </a:lnTo>
                <a:close/>
              </a:path>
            </a:pathLst>
          </a:custGeom>
          <a:gradFill>
            <a:gsLst>
              <a:gs pos="0">
                <a:srgbClr val="5D417E"/>
              </a:gs>
              <a:gs pos="100000">
                <a:srgbClr val="7B58A6"/>
              </a:gs>
            </a:gsLst>
            <a:lin ang="16200000"/>
          </a:gradFill>
          <a:ln cap="flat">
            <a:noFill/>
            <a:prstDash val="solid"/>
          </a:ln>
          <a:effectLst>
            <a:outerShdw dist="22997" dir="5400000" algn="tl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000000"/>
              </a:solidFill>
              <a:uFillTx/>
              <a:latin typeface="Calibri" pitchFamily="34"/>
              <a:ea typeface=""/>
              <a:cs typeface=""/>
            </a:endParaRPr>
          </a:p>
        </p:txBody>
      </p:sp>
      <p:sp>
        <p:nvSpPr>
          <p:cNvPr id="142" name="TextBox 78"/>
          <p:cNvSpPr txBox="1"/>
          <p:nvPr/>
        </p:nvSpPr>
        <p:spPr>
          <a:xfrm>
            <a:off x="7735048" y="5946470"/>
            <a:ext cx="1331915" cy="26161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VE" sz="1100" b="1" kern="0" dirty="0" err="1" smtClean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ea typeface=""/>
                <a:cs typeface=""/>
              </a:rPr>
              <a:t>NameCheap</a:t>
            </a:r>
            <a:endParaRPr lang="en-US" sz="1100" b="1" kern="0" dirty="0">
              <a:solidFill>
                <a:srgbClr val="FFFFFF"/>
              </a:solidFill>
              <a:effectLst>
                <a:outerShdw dist="38096" dir="2700000">
                  <a:srgbClr val="000000"/>
                </a:outerShdw>
              </a:effectLst>
              <a:ea typeface=""/>
              <a:cs typeface="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83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Abinadi Suarez</dc:creator>
  <cp:lastModifiedBy>Abinadí Suárez</cp:lastModifiedBy>
  <cp:revision>123</cp:revision>
  <dcterms:created xsi:type="dcterms:W3CDTF">2013-06-02T00:21:55Z</dcterms:created>
  <dcterms:modified xsi:type="dcterms:W3CDTF">2014-05-29T11:12:11Z</dcterms:modified>
</cp:coreProperties>
</file>