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4"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Lst>
  <p:sldSz cy="5143500" cx="9144000"/>
  <p:notesSz cx="6858000" cy="9144000"/>
  <p:embeddedFontLst>
    <p:embeddedFont>
      <p:font typeface="Pacifico"/>
      <p:regular r:id="rId26"/>
    </p:embeddedFont>
    <p:embeddedFont>
      <p:font typeface="Oswald"/>
      <p:regular r:id="rId27"/>
      <p:bold r:id="rId28"/>
    </p:embeddedFont>
    <p:embeddedFont>
      <p:font typeface="Comfortaa"/>
      <p:regular r:id="rId29"/>
      <p:bold r:id="rId3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font" Target="fonts/Pacifico-regular.fntdata"/><Relationship Id="rId25" Type="http://schemas.openxmlformats.org/officeDocument/2006/relationships/slide" Target="slides/slide21.xml"/><Relationship Id="rId28" Type="http://schemas.openxmlformats.org/officeDocument/2006/relationships/font" Target="fonts/Oswald-bold.fntdata"/><Relationship Id="rId27" Type="http://schemas.openxmlformats.org/officeDocument/2006/relationships/font" Target="fonts/Oswald-regular.fntdata"/><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font" Target="fonts/Comfortaa-regular.fntdata"/><Relationship Id="rId7" Type="http://schemas.openxmlformats.org/officeDocument/2006/relationships/slide" Target="slides/slide3.xml"/><Relationship Id="rId8" Type="http://schemas.openxmlformats.org/officeDocument/2006/relationships/slide" Target="slides/slide4.xml"/><Relationship Id="rId30" Type="http://schemas.openxmlformats.org/officeDocument/2006/relationships/font" Target="fonts/Comfortaa-bold.fnt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381188" y="685800"/>
            <a:ext cx="60963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 name="Shape 30"/>
        <p:cNvGrpSpPr/>
        <p:nvPr/>
      </p:nvGrpSpPr>
      <p:grpSpPr>
        <a:xfrm>
          <a:off x="0" y="0"/>
          <a:ext cx="0" cy="0"/>
          <a:chOff x="0" y="0"/>
          <a:chExt cx="0" cy="0"/>
        </a:xfrm>
      </p:grpSpPr>
      <p:sp>
        <p:nvSpPr>
          <p:cNvPr id="31" name="Shape 31"/>
          <p:cNvSpPr/>
          <p:nvPr>
            <p:ph idx="2" type="sldImg"/>
          </p:nvPr>
        </p:nvSpPr>
        <p:spPr>
          <a:xfrm>
            <a:off x="381188" y="685800"/>
            <a:ext cx="6096300" cy="3429000"/>
          </a:xfrm>
          <a:custGeom>
            <a:pathLst>
              <a:path extrusionOk="0" h="120000" w="120000">
                <a:moveTo>
                  <a:pt x="0" y="0"/>
                </a:moveTo>
                <a:lnTo>
                  <a:pt x="120000" y="0"/>
                </a:lnTo>
                <a:lnTo>
                  <a:pt x="120000" y="120000"/>
                </a:lnTo>
                <a:lnTo>
                  <a:pt x="0" y="120000"/>
                </a:lnTo>
                <a:close/>
              </a:path>
            </a:pathLst>
          </a:custGeom>
        </p:spPr>
      </p:sp>
      <p:sp>
        <p:nvSpPr>
          <p:cNvPr id="32" name="Shape 3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381188" y="685800"/>
            <a:ext cx="6096300" cy="3429000"/>
          </a:xfrm>
          <a:custGeom>
            <a:pathLst>
              <a:path extrusionOk="0" h="120000" w="120000">
                <a:moveTo>
                  <a:pt x="0" y="0"/>
                </a:moveTo>
                <a:lnTo>
                  <a:pt x="120000" y="0"/>
                </a:lnTo>
                <a:lnTo>
                  <a:pt x="120000" y="120000"/>
                </a:lnTo>
                <a:lnTo>
                  <a:pt x="0" y="120000"/>
                </a:lnTo>
                <a:close/>
              </a:path>
            </a:pathLst>
          </a:custGeom>
        </p:spPr>
      </p:sp>
      <p:sp>
        <p:nvSpPr>
          <p:cNvPr id="86" name="Shape 86"/>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0" name="Shape 90"/>
        <p:cNvGrpSpPr/>
        <p:nvPr/>
      </p:nvGrpSpPr>
      <p:grpSpPr>
        <a:xfrm>
          <a:off x="0" y="0"/>
          <a:ext cx="0" cy="0"/>
          <a:chOff x="0" y="0"/>
          <a:chExt cx="0" cy="0"/>
        </a:xfrm>
      </p:grpSpPr>
      <p:sp>
        <p:nvSpPr>
          <p:cNvPr id="91" name="Shape 91"/>
          <p:cNvSpPr/>
          <p:nvPr>
            <p:ph idx="2" type="sldImg"/>
          </p:nvPr>
        </p:nvSpPr>
        <p:spPr>
          <a:xfrm>
            <a:off x="381188" y="685800"/>
            <a:ext cx="6096300" cy="3429000"/>
          </a:xfrm>
          <a:custGeom>
            <a:pathLst>
              <a:path extrusionOk="0" h="120000" w="120000">
                <a:moveTo>
                  <a:pt x="0" y="0"/>
                </a:moveTo>
                <a:lnTo>
                  <a:pt x="120000" y="0"/>
                </a:lnTo>
                <a:lnTo>
                  <a:pt x="120000" y="120000"/>
                </a:lnTo>
                <a:lnTo>
                  <a:pt x="0" y="120000"/>
                </a:lnTo>
                <a:close/>
              </a:path>
            </a:pathLst>
          </a:custGeom>
        </p:spPr>
      </p:sp>
      <p:sp>
        <p:nvSpPr>
          <p:cNvPr id="92" name="Shape 9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6" name="Shape 96"/>
        <p:cNvGrpSpPr/>
        <p:nvPr/>
      </p:nvGrpSpPr>
      <p:grpSpPr>
        <a:xfrm>
          <a:off x="0" y="0"/>
          <a:ext cx="0" cy="0"/>
          <a:chOff x="0" y="0"/>
          <a:chExt cx="0" cy="0"/>
        </a:xfrm>
      </p:grpSpPr>
      <p:sp>
        <p:nvSpPr>
          <p:cNvPr id="97" name="Shape 97"/>
          <p:cNvSpPr/>
          <p:nvPr>
            <p:ph idx="2" type="sldImg"/>
          </p:nvPr>
        </p:nvSpPr>
        <p:spPr>
          <a:xfrm>
            <a:off x="381188" y="685800"/>
            <a:ext cx="6096300" cy="3429000"/>
          </a:xfrm>
          <a:custGeom>
            <a:pathLst>
              <a:path extrusionOk="0" h="120000" w="120000">
                <a:moveTo>
                  <a:pt x="0" y="0"/>
                </a:moveTo>
                <a:lnTo>
                  <a:pt x="120000" y="0"/>
                </a:lnTo>
                <a:lnTo>
                  <a:pt x="120000" y="120000"/>
                </a:lnTo>
                <a:lnTo>
                  <a:pt x="0" y="120000"/>
                </a:lnTo>
                <a:close/>
              </a:path>
            </a:pathLst>
          </a:custGeom>
        </p:spPr>
      </p:sp>
      <p:sp>
        <p:nvSpPr>
          <p:cNvPr id="98" name="Shape 98"/>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2" name="Shape 102"/>
        <p:cNvGrpSpPr/>
        <p:nvPr/>
      </p:nvGrpSpPr>
      <p:grpSpPr>
        <a:xfrm>
          <a:off x="0" y="0"/>
          <a:ext cx="0" cy="0"/>
          <a:chOff x="0" y="0"/>
          <a:chExt cx="0" cy="0"/>
        </a:xfrm>
      </p:grpSpPr>
      <p:sp>
        <p:nvSpPr>
          <p:cNvPr id="103" name="Shape 103"/>
          <p:cNvSpPr/>
          <p:nvPr>
            <p:ph idx="2" type="sldImg"/>
          </p:nvPr>
        </p:nvSpPr>
        <p:spPr>
          <a:xfrm>
            <a:off x="381188" y="685800"/>
            <a:ext cx="6096300" cy="3429000"/>
          </a:xfrm>
          <a:custGeom>
            <a:pathLst>
              <a:path extrusionOk="0" h="120000" w="120000">
                <a:moveTo>
                  <a:pt x="0" y="0"/>
                </a:moveTo>
                <a:lnTo>
                  <a:pt x="120000" y="0"/>
                </a:lnTo>
                <a:lnTo>
                  <a:pt x="120000" y="120000"/>
                </a:lnTo>
                <a:lnTo>
                  <a:pt x="0" y="120000"/>
                </a:lnTo>
                <a:close/>
              </a:path>
            </a:pathLst>
          </a:custGeom>
        </p:spPr>
      </p:sp>
      <p:sp>
        <p:nvSpPr>
          <p:cNvPr id="104" name="Shape 104"/>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8" name="Shape 108"/>
        <p:cNvGrpSpPr/>
        <p:nvPr/>
      </p:nvGrpSpPr>
      <p:grpSpPr>
        <a:xfrm>
          <a:off x="0" y="0"/>
          <a:ext cx="0" cy="0"/>
          <a:chOff x="0" y="0"/>
          <a:chExt cx="0" cy="0"/>
        </a:xfrm>
      </p:grpSpPr>
      <p:sp>
        <p:nvSpPr>
          <p:cNvPr id="109" name="Shape 109"/>
          <p:cNvSpPr/>
          <p:nvPr>
            <p:ph idx="2" type="sldImg"/>
          </p:nvPr>
        </p:nvSpPr>
        <p:spPr>
          <a:xfrm>
            <a:off x="381188" y="685800"/>
            <a:ext cx="6096300" cy="3429000"/>
          </a:xfrm>
          <a:custGeom>
            <a:pathLst>
              <a:path extrusionOk="0" h="120000" w="120000">
                <a:moveTo>
                  <a:pt x="0" y="0"/>
                </a:moveTo>
                <a:lnTo>
                  <a:pt x="120000" y="0"/>
                </a:lnTo>
                <a:lnTo>
                  <a:pt x="120000" y="120000"/>
                </a:lnTo>
                <a:lnTo>
                  <a:pt x="0" y="120000"/>
                </a:lnTo>
                <a:close/>
              </a:path>
            </a:pathLst>
          </a:custGeom>
        </p:spPr>
      </p:sp>
      <p:sp>
        <p:nvSpPr>
          <p:cNvPr id="110" name="Shape 110"/>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4" name="Shape 114"/>
        <p:cNvGrpSpPr/>
        <p:nvPr/>
      </p:nvGrpSpPr>
      <p:grpSpPr>
        <a:xfrm>
          <a:off x="0" y="0"/>
          <a:ext cx="0" cy="0"/>
          <a:chOff x="0" y="0"/>
          <a:chExt cx="0" cy="0"/>
        </a:xfrm>
      </p:grpSpPr>
      <p:sp>
        <p:nvSpPr>
          <p:cNvPr id="115" name="Shape 115"/>
          <p:cNvSpPr/>
          <p:nvPr>
            <p:ph idx="2" type="sldImg"/>
          </p:nvPr>
        </p:nvSpPr>
        <p:spPr>
          <a:xfrm>
            <a:off x="381188" y="685800"/>
            <a:ext cx="6096300" cy="3429000"/>
          </a:xfrm>
          <a:custGeom>
            <a:pathLst>
              <a:path extrusionOk="0" h="120000" w="120000">
                <a:moveTo>
                  <a:pt x="0" y="0"/>
                </a:moveTo>
                <a:lnTo>
                  <a:pt x="120000" y="0"/>
                </a:lnTo>
                <a:lnTo>
                  <a:pt x="120000" y="120000"/>
                </a:lnTo>
                <a:lnTo>
                  <a:pt x="0" y="120000"/>
                </a:lnTo>
                <a:close/>
              </a:path>
            </a:pathLst>
          </a:custGeom>
        </p:spPr>
      </p:sp>
      <p:sp>
        <p:nvSpPr>
          <p:cNvPr id="116" name="Shape 116"/>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0" name="Shape 120"/>
        <p:cNvGrpSpPr/>
        <p:nvPr/>
      </p:nvGrpSpPr>
      <p:grpSpPr>
        <a:xfrm>
          <a:off x="0" y="0"/>
          <a:ext cx="0" cy="0"/>
          <a:chOff x="0" y="0"/>
          <a:chExt cx="0" cy="0"/>
        </a:xfrm>
      </p:grpSpPr>
      <p:sp>
        <p:nvSpPr>
          <p:cNvPr id="121" name="Shape 121"/>
          <p:cNvSpPr/>
          <p:nvPr>
            <p:ph idx="2" type="sldImg"/>
          </p:nvPr>
        </p:nvSpPr>
        <p:spPr>
          <a:xfrm>
            <a:off x="381188" y="685800"/>
            <a:ext cx="6096300" cy="3429000"/>
          </a:xfrm>
          <a:custGeom>
            <a:pathLst>
              <a:path extrusionOk="0" h="120000" w="120000">
                <a:moveTo>
                  <a:pt x="0" y="0"/>
                </a:moveTo>
                <a:lnTo>
                  <a:pt x="120000" y="0"/>
                </a:lnTo>
                <a:lnTo>
                  <a:pt x="120000" y="120000"/>
                </a:lnTo>
                <a:lnTo>
                  <a:pt x="0" y="120000"/>
                </a:lnTo>
                <a:close/>
              </a:path>
            </a:pathLst>
          </a:custGeom>
        </p:spPr>
      </p:sp>
      <p:sp>
        <p:nvSpPr>
          <p:cNvPr id="122" name="Shape 12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6" name="Shape 126"/>
        <p:cNvGrpSpPr/>
        <p:nvPr/>
      </p:nvGrpSpPr>
      <p:grpSpPr>
        <a:xfrm>
          <a:off x="0" y="0"/>
          <a:ext cx="0" cy="0"/>
          <a:chOff x="0" y="0"/>
          <a:chExt cx="0" cy="0"/>
        </a:xfrm>
      </p:grpSpPr>
      <p:sp>
        <p:nvSpPr>
          <p:cNvPr id="127" name="Shape 127"/>
          <p:cNvSpPr/>
          <p:nvPr>
            <p:ph idx="2" type="sldImg"/>
          </p:nvPr>
        </p:nvSpPr>
        <p:spPr>
          <a:xfrm>
            <a:off x="381188" y="685800"/>
            <a:ext cx="6096300" cy="3429000"/>
          </a:xfrm>
          <a:custGeom>
            <a:pathLst>
              <a:path extrusionOk="0" h="120000" w="120000">
                <a:moveTo>
                  <a:pt x="0" y="0"/>
                </a:moveTo>
                <a:lnTo>
                  <a:pt x="120000" y="0"/>
                </a:lnTo>
                <a:lnTo>
                  <a:pt x="120000" y="120000"/>
                </a:lnTo>
                <a:lnTo>
                  <a:pt x="0" y="120000"/>
                </a:lnTo>
                <a:close/>
              </a:path>
            </a:pathLst>
          </a:custGeom>
        </p:spPr>
      </p:sp>
      <p:sp>
        <p:nvSpPr>
          <p:cNvPr id="128" name="Shape 128"/>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2" name="Shape 132"/>
        <p:cNvGrpSpPr/>
        <p:nvPr/>
      </p:nvGrpSpPr>
      <p:grpSpPr>
        <a:xfrm>
          <a:off x="0" y="0"/>
          <a:ext cx="0" cy="0"/>
          <a:chOff x="0" y="0"/>
          <a:chExt cx="0" cy="0"/>
        </a:xfrm>
      </p:grpSpPr>
      <p:sp>
        <p:nvSpPr>
          <p:cNvPr id="133" name="Shape 133"/>
          <p:cNvSpPr/>
          <p:nvPr>
            <p:ph idx="2" type="sldImg"/>
          </p:nvPr>
        </p:nvSpPr>
        <p:spPr>
          <a:xfrm>
            <a:off x="381188" y="685800"/>
            <a:ext cx="6096300" cy="3429000"/>
          </a:xfrm>
          <a:custGeom>
            <a:pathLst>
              <a:path extrusionOk="0" h="120000" w="120000">
                <a:moveTo>
                  <a:pt x="0" y="0"/>
                </a:moveTo>
                <a:lnTo>
                  <a:pt x="120000" y="0"/>
                </a:lnTo>
                <a:lnTo>
                  <a:pt x="120000" y="120000"/>
                </a:lnTo>
                <a:lnTo>
                  <a:pt x="0" y="120000"/>
                </a:lnTo>
                <a:close/>
              </a:path>
            </a:pathLst>
          </a:custGeom>
        </p:spPr>
      </p:sp>
      <p:sp>
        <p:nvSpPr>
          <p:cNvPr id="134" name="Shape 134"/>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8" name="Shape 138"/>
        <p:cNvGrpSpPr/>
        <p:nvPr/>
      </p:nvGrpSpPr>
      <p:grpSpPr>
        <a:xfrm>
          <a:off x="0" y="0"/>
          <a:ext cx="0" cy="0"/>
          <a:chOff x="0" y="0"/>
          <a:chExt cx="0" cy="0"/>
        </a:xfrm>
      </p:grpSpPr>
      <p:sp>
        <p:nvSpPr>
          <p:cNvPr id="139" name="Shape 139"/>
          <p:cNvSpPr/>
          <p:nvPr>
            <p:ph idx="2" type="sldImg"/>
          </p:nvPr>
        </p:nvSpPr>
        <p:spPr>
          <a:xfrm>
            <a:off x="381188" y="685800"/>
            <a:ext cx="6096300" cy="3429000"/>
          </a:xfrm>
          <a:custGeom>
            <a:pathLst>
              <a:path extrusionOk="0" h="120000" w="120000">
                <a:moveTo>
                  <a:pt x="0" y="0"/>
                </a:moveTo>
                <a:lnTo>
                  <a:pt x="120000" y="0"/>
                </a:lnTo>
                <a:lnTo>
                  <a:pt x="120000" y="120000"/>
                </a:lnTo>
                <a:lnTo>
                  <a:pt x="0" y="120000"/>
                </a:lnTo>
                <a:close/>
              </a:path>
            </a:pathLst>
          </a:custGeom>
        </p:spPr>
      </p:sp>
      <p:sp>
        <p:nvSpPr>
          <p:cNvPr id="140" name="Shape 140"/>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 name="Shape 36"/>
        <p:cNvGrpSpPr/>
        <p:nvPr/>
      </p:nvGrpSpPr>
      <p:grpSpPr>
        <a:xfrm>
          <a:off x="0" y="0"/>
          <a:ext cx="0" cy="0"/>
          <a:chOff x="0" y="0"/>
          <a:chExt cx="0" cy="0"/>
        </a:xfrm>
      </p:grpSpPr>
      <p:sp>
        <p:nvSpPr>
          <p:cNvPr id="37" name="Shape 37"/>
          <p:cNvSpPr/>
          <p:nvPr>
            <p:ph idx="2" type="sldImg"/>
          </p:nvPr>
        </p:nvSpPr>
        <p:spPr>
          <a:xfrm>
            <a:off x="381188" y="685800"/>
            <a:ext cx="6096300" cy="3429000"/>
          </a:xfrm>
          <a:custGeom>
            <a:pathLst>
              <a:path extrusionOk="0" h="120000" w="120000">
                <a:moveTo>
                  <a:pt x="0" y="0"/>
                </a:moveTo>
                <a:lnTo>
                  <a:pt x="120000" y="0"/>
                </a:lnTo>
                <a:lnTo>
                  <a:pt x="120000" y="120000"/>
                </a:lnTo>
                <a:lnTo>
                  <a:pt x="0" y="120000"/>
                </a:lnTo>
                <a:close/>
              </a:path>
            </a:pathLst>
          </a:custGeom>
        </p:spPr>
      </p:sp>
      <p:sp>
        <p:nvSpPr>
          <p:cNvPr id="38" name="Shape 38"/>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4" name="Shape 144"/>
        <p:cNvGrpSpPr/>
        <p:nvPr/>
      </p:nvGrpSpPr>
      <p:grpSpPr>
        <a:xfrm>
          <a:off x="0" y="0"/>
          <a:ext cx="0" cy="0"/>
          <a:chOff x="0" y="0"/>
          <a:chExt cx="0" cy="0"/>
        </a:xfrm>
      </p:grpSpPr>
      <p:sp>
        <p:nvSpPr>
          <p:cNvPr id="145" name="Shape 145"/>
          <p:cNvSpPr/>
          <p:nvPr>
            <p:ph idx="2" type="sldImg"/>
          </p:nvPr>
        </p:nvSpPr>
        <p:spPr>
          <a:xfrm>
            <a:off x="381188" y="685800"/>
            <a:ext cx="6096300" cy="3429000"/>
          </a:xfrm>
          <a:custGeom>
            <a:pathLst>
              <a:path extrusionOk="0" h="120000" w="120000">
                <a:moveTo>
                  <a:pt x="0" y="0"/>
                </a:moveTo>
                <a:lnTo>
                  <a:pt x="120000" y="0"/>
                </a:lnTo>
                <a:lnTo>
                  <a:pt x="120000" y="120000"/>
                </a:lnTo>
                <a:lnTo>
                  <a:pt x="0" y="120000"/>
                </a:lnTo>
                <a:close/>
              </a:path>
            </a:pathLst>
          </a:custGeom>
        </p:spPr>
      </p:sp>
      <p:sp>
        <p:nvSpPr>
          <p:cNvPr id="146" name="Shape 146"/>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0" name="Shape 150"/>
        <p:cNvGrpSpPr/>
        <p:nvPr/>
      </p:nvGrpSpPr>
      <p:grpSpPr>
        <a:xfrm>
          <a:off x="0" y="0"/>
          <a:ext cx="0" cy="0"/>
          <a:chOff x="0" y="0"/>
          <a:chExt cx="0" cy="0"/>
        </a:xfrm>
      </p:grpSpPr>
      <p:sp>
        <p:nvSpPr>
          <p:cNvPr id="151" name="Shape 151"/>
          <p:cNvSpPr/>
          <p:nvPr>
            <p:ph idx="2" type="sldImg"/>
          </p:nvPr>
        </p:nvSpPr>
        <p:spPr>
          <a:xfrm>
            <a:off x="381188" y="685800"/>
            <a:ext cx="6096300" cy="3429000"/>
          </a:xfrm>
          <a:custGeom>
            <a:pathLst>
              <a:path extrusionOk="0" h="120000" w="120000">
                <a:moveTo>
                  <a:pt x="0" y="0"/>
                </a:moveTo>
                <a:lnTo>
                  <a:pt x="120000" y="0"/>
                </a:lnTo>
                <a:lnTo>
                  <a:pt x="120000" y="120000"/>
                </a:lnTo>
                <a:lnTo>
                  <a:pt x="0" y="120000"/>
                </a:lnTo>
                <a:close/>
              </a:path>
            </a:pathLst>
          </a:custGeom>
        </p:spPr>
      </p:sp>
      <p:sp>
        <p:nvSpPr>
          <p:cNvPr id="152" name="Shape 15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2" name="Shape 42"/>
        <p:cNvGrpSpPr/>
        <p:nvPr/>
      </p:nvGrpSpPr>
      <p:grpSpPr>
        <a:xfrm>
          <a:off x="0" y="0"/>
          <a:ext cx="0" cy="0"/>
          <a:chOff x="0" y="0"/>
          <a:chExt cx="0" cy="0"/>
        </a:xfrm>
      </p:grpSpPr>
      <p:sp>
        <p:nvSpPr>
          <p:cNvPr id="43" name="Shape 43"/>
          <p:cNvSpPr/>
          <p:nvPr>
            <p:ph idx="2" type="sldImg"/>
          </p:nvPr>
        </p:nvSpPr>
        <p:spPr>
          <a:xfrm>
            <a:off x="381188" y="685800"/>
            <a:ext cx="6096300" cy="3429000"/>
          </a:xfrm>
          <a:custGeom>
            <a:pathLst>
              <a:path extrusionOk="0" h="120000" w="120000">
                <a:moveTo>
                  <a:pt x="0" y="0"/>
                </a:moveTo>
                <a:lnTo>
                  <a:pt x="120000" y="0"/>
                </a:lnTo>
                <a:lnTo>
                  <a:pt x="120000" y="120000"/>
                </a:lnTo>
                <a:lnTo>
                  <a:pt x="0" y="120000"/>
                </a:lnTo>
                <a:close/>
              </a:path>
            </a:pathLst>
          </a:custGeom>
        </p:spPr>
      </p:sp>
      <p:sp>
        <p:nvSpPr>
          <p:cNvPr id="44" name="Shape 44"/>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8" name="Shape 48"/>
        <p:cNvGrpSpPr/>
        <p:nvPr/>
      </p:nvGrpSpPr>
      <p:grpSpPr>
        <a:xfrm>
          <a:off x="0" y="0"/>
          <a:ext cx="0" cy="0"/>
          <a:chOff x="0" y="0"/>
          <a:chExt cx="0" cy="0"/>
        </a:xfrm>
      </p:grpSpPr>
      <p:sp>
        <p:nvSpPr>
          <p:cNvPr id="49" name="Shape 49"/>
          <p:cNvSpPr/>
          <p:nvPr>
            <p:ph idx="2" type="sldImg"/>
          </p:nvPr>
        </p:nvSpPr>
        <p:spPr>
          <a:xfrm>
            <a:off x="381188" y="685800"/>
            <a:ext cx="6096300" cy="3429000"/>
          </a:xfrm>
          <a:custGeom>
            <a:pathLst>
              <a:path extrusionOk="0" h="120000" w="120000">
                <a:moveTo>
                  <a:pt x="0" y="0"/>
                </a:moveTo>
                <a:lnTo>
                  <a:pt x="120000" y="0"/>
                </a:lnTo>
                <a:lnTo>
                  <a:pt x="120000" y="120000"/>
                </a:lnTo>
                <a:lnTo>
                  <a:pt x="0" y="120000"/>
                </a:lnTo>
                <a:close/>
              </a:path>
            </a:pathLst>
          </a:custGeom>
        </p:spPr>
      </p:sp>
      <p:sp>
        <p:nvSpPr>
          <p:cNvPr id="50" name="Shape 50"/>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4" name="Shape 54"/>
        <p:cNvGrpSpPr/>
        <p:nvPr/>
      </p:nvGrpSpPr>
      <p:grpSpPr>
        <a:xfrm>
          <a:off x="0" y="0"/>
          <a:ext cx="0" cy="0"/>
          <a:chOff x="0" y="0"/>
          <a:chExt cx="0" cy="0"/>
        </a:xfrm>
      </p:grpSpPr>
      <p:sp>
        <p:nvSpPr>
          <p:cNvPr id="55" name="Shape 55"/>
          <p:cNvSpPr/>
          <p:nvPr>
            <p:ph idx="2" type="sldImg"/>
          </p:nvPr>
        </p:nvSpPr>
        <p:spPr>
          <a:xfrm>
            <a:off x="381188" y="685800"/>
            <a:ext cx="6096300" cy="3429000"/>
          </a:xfrm>
          <a:custGeom>
            <a:pathLst>
              <a:path extrusionOk="0" h="120000" w="120000">
                <a:moveTo>
                  <a:pt x="0" y="0"/>
                </a:moveTo>
                <a:lnTo>
                  <a:pt x="120000" y="0"/>
                </a:lnTo>
                <a:lnTo>
                  <a:pt x="120000" y="120000"/>
                </a:lnTo>
                <a:lnTo>
                  <a:pt x="0" y="120000"/>
                </a:lnTo>
                <a:close/>
              </a:path>
            </a:pathLst>
          </a:custGeom>
        </p:spPr>
      </p:sp>
      <p:sp>
        <p:nvSpPr>
          <p:cNvPr id="56" name="Shape 56"/>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0" name="Shape 60"/>
        <p:cNvGrpSpPr/>
        <p:nvPr/>
      </p:nvGrpSpPr>
      <p:grpSpPr>
        <a:xfrm>
          <a:off x="0" y="0"/>
          <a:ext cx="0" cy="0"/>
          <a:chOff x="0" y="0"/>
          <a:chExt cx="0" cy="0"/>
        </a:xfrm>
      </p:grpSpPr>
      <p:sp>
        <p:nvSpPr>
          <p:cNvPr id="61" name="Shape 61"/>
          <p:cNvSpPr/>
          <p:nvPr>
            <p:ph idx="2" type="sldImg"/>
          </p:nvPr>
        </p:nvSpPr>
        <p:spPr>
          <a:xfrm>
            <a:off x="381188" y="685800"/>
            <a:ext cx="6096300" cy="3429000"/>
          </a:xfrm>
          <a:custGeom>
            <a:pathLst>
              <a:path extrusionOk="0" h="120000" w="120000">
                <a:moveTo>
                  <a:pt x="0" y="0"/>
                </a:moveTo>
                <a:lnTo>
                  <a:pt x="120000" y="0"/>
                </a:lnTo>
                <a:lnTo>
                  <a:pt x="120000" y="120000"/>
                </a:lnTo>
                <a:lnTo>
                  <a:pt x="0" y="120000"/>
                </a:lnTo>
                <a:close/>
              </a:path>
            </a:pathLst>
          </a:custGeom>
        </p:spPr>
      </p:sp>
      <p:sp>
        <p:nvSpPr>
          <p:cNvPr id="62" name="Shape 6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6" name="Shape 66"/>
        <p:cNvGrpSpPr/>
        <p:nvPr/>
      </p:nvGrpSpPr>
      <p:grpSpPr>
        <a:xfrm>
          <a:off x="0" y="0"/>
          <a:ext cx="0" cy="0"/>
          <a:chOff x="0" y="0"/>
          <a:chExt cx="0" cy="0"/>
        </a:xfrm>
      </p:grpSpPr>
      <p:sp>
        <p:nvSpPr>
          <p:cNvPr id="67" name="Shape 67"/>
          <p:cNvSpPr/>
          <p:nvPr>
            <p:ph idx="2" type="sldImg"/>
          </p:nvPr>
        </p:nvSpPr>
        <p:spPr>
          <a:xfrm>
            <a:off x="381188" y="685800"/>
            <a:ext cx="6096300" cy="3429000"/>
          </a:xfrm>
          <a:custGeom>
            <a:pathLst>
              <a:path extrusionOk="0" h="120000" w="120000">
                <a:moveTo>
                  <a:pt x="0" y="0"/>
                </a:moveTo>
                <a:lnTo>
                  <a:pt x="120000" y="0"/>
                </a:lnTo>
                <a:lnTo>
                  <a:pt x="120000" y="120000"/>
                </a:lnTo>
                <a:lnTo>
                  <a:pt x="0" y="120000"/>
                </a:lnTo>
                <a:close/>
              </a:path>
            </a:pathLst>
          </a:custGeom>
        </p:spPr>
      </p:sp>
      <p:sp>
        <p:nvSpPr>
          <p:cNvPr id="68" name="Shape 68"/>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2" name="Shape 72"/>
        <p:cNvGrpSpPr/>
        <p:nvPr/>
      </p:nvGrpSpPr>
      <p:grpSpPr>
        <a:xfrm>
          <a:off x="0" y="0"/>
          <a:ext cx="0" cy="0"/>
          <a:chOff x="0" y="0"/>
          <a:chExt cx="0" cy="0"/>
        </a:xfrm>
      </p:grpSpPr>
      <p:sp>
        <p:nvSpPr>
          <p:cNvPr id="73" name="Shape 73"/>
          <p:cNvSpPr/>
          <p:nvPr>
            <p:ph idx="2" type="sldImg"/>
          </p:nvPr>
        </p:nvSpPr>
        <p:spPr>
          <a:xfrm>
            <a:off x="381188" y="685800"/>
            <a:ext cx="6096300" cy="3429000"/>
          </a:xfrm>
          <a:custGeom>
            <a:pathLst>
              <a:path extrusionOk="0" h="120000" w="120000">
                <a:moveTo>
                  <a:pt x="0" y="0"/>
                </a:moveTo>
                <a:lnTo>
                  <a:pt x="120000" y="0"/>
                </a:lnTo>
                <a:lnTo>
                  <a:pt x="120000" y="120000"/>
                </a:lnTo>
                <a:lnTo>
                  <a:pt x="0" y="120000"/>
                </a:lnTo>
                <a:close/>
              </a:path>
            </a:pathLst>
          </a:custGeom>
        </p:spPr>
      </p:sp>
      <p:sp>
        <p:nvSpPr>
          <p:cNvPr id="74" name="Shape 74"/>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8" name="Shape 78"/>
        <p:cNvGrpSpPr/>
        <p:nvPr/>
      </p:nvGrpSpPr>
      <p:grpSpPr>
        <a:xfrm>
          <a:off x="0" y="0"/>
          <a:ext cx="0" cy="0"/>
          <a:chOff x="0" y="0"/>
          <a:chExt cx="0" cy="0"/>
        </a:xfrm>
      </p:grpSpPr>
      <p:sp>
        <p:nvSpPr>
          <p:cNvPr id="79" name="Shape 79"/>
          <p:cNvSpPr/>
          <p:nvPr>
            <p:ph idx="2" type="sldImg"/>
          </p:nvPr>
        </p:nvSpPr>
        <p:spPr>
          <a:xfrm>
            <a:off x="381188" y="685800"/>
            <a:ext cx="6096300" cy="3429000"/>
          </a:xfrm>
          <a:custGeom>
            <a:pathLst>
              <a:path extrusionOk="0" h="120000" w="120000">
                <a:moveTo>
                  <a:pt x="0" y="0"/>
                </a:moveTo>
                <a:lnTo>
                  <a:pt x="120000" y="0"/>
                </a:lnTo>
                <a:lnTo>
                  <a:pt x="120000" y="120000"/>
                </a:lnTo>
                <a:lnTo>
                  <a:pt x="0" y="120000"/>
                </a:lnTo>
                <a:close/>
              </a:path>
            </a:pathLst>
          </a:custGeom>
        </p:spPr>
      </p:sp>
      <p:sp>
        <p:nvSpPr>
          <p:cNvPr id="80" name="Shape 80"/>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Shape 10"/>
          <p:cNvSpPr txBox="1"/>
          <p:nvPr>
            <p:ph idx="1" type="subTitle"/>
          </p:nvPr>
        </p:nvSpPr>
        <p:spPr>
          <a:xfrm>
            <a:off x="685800" y="2840053"/>
            <a:ext cx="7772400" cy="784800"/>
          </a:xfrm>
          <a:prstGeom prst="rect">
            <a:avLst/>
          </a:prstGeom>
        </p:spPr>
        <p:txBody>
          <a:bodyPr anchorCtr="0" anchor="t" bIns="91425" lIns="91425" spcFirstLastPara="1" rIns="91425" wrap="square" tIns="91425"/>
          <a:lstStyle>
            <a:lvl1pPr lvl="0" algn="ctr">
              <a:spcBef>
                <a:spcPts val="0"/>
              </a:spcBef>
              <a:spcAft>
                <a:spcPts val="0"/>
              </a:spcAft>
              <a:buClr>
                <a:schemeClr val="dk2"/>
              </a:buClr>
              <a:buSzPts val="3000"/>
              <a:buNone/>
              <a:defRPr>
                <a:solidFill>
                  <a:schemeClr val="dk2"/>
                </a:solidFill>
              </a:defRPr>
            </a:lvl1pPr>
            <a:lvl2pPr lvl="1" algn="ctr">
              <a:spcBef>
                <a:spcPts val="0"/>
              </a:spcBef>
              <a:spcAft>
                <a:spcPts val="0"/>
              </a:spcAft>
              <a:buClr>
                <a:schemeClr val="dk2"/>
              </a:buClr>
              <a:buSzPts val="3000"/>
              <a:buNone/>
              <a:defRPr sz="3000">
                <a:solidFill>
                  <a:schemeClr val="dk2"/>
                </a:solidFill>
              </a:defRPr>
            </a:lvl2pPr>
            <a:lvl3pPr lvl="2" algn="ctr">
              <a:spcBef>
                <a:spcPts val="0"/>
              </a:spcBef>
              <a:spcAft>
                <a:spcPts val="0"/>
              </a:spcAft>
              <a:buClr>
                <a:schemeClr val="dk2"/>
              </a:buClr>
              <a:buSzPts val="3000"/>
              <a:buNone/>
              <a:defRPr sz="3000">
                <a:solidFill>
                  <a:schemeClr val="dk2"/>
                </a:solidFill>
              </a:defRPr>
            </a:lvl3pPr>
            <a:lvl4pPr lvl="3" algn="ctr">
              <a:spcBef>
                <a:spcPts val="0"/>
              </a:spcBef>
              <a:spcAft>
                <a:spcPts val="0"/>
              </a:spcAft>
              <a:buClr>
                <a:schemeClr val="dk2"/>
              </a:buClr>
              <a:buSzPts val="3000"/>
              <a:buNone/>
              <a:defRPr sz="3000">
                <a:solidFill>
                  <a:schemeClr val="dk2"/>
                </a:solidFill>
              </a:defRPr>
            </a:lvl4pPr>
            <a:lvl5pPr lvl="4" algn="ctr">
              <a:spcBef>
                <a:spcPts val="0"/>
              </a:spcBef>
              <a:spcAft>
                <a:spcPts val="0"/>
              </a:spcAft>
              <a:buClr>
                <a:schemeClr val="dk2"/>
              </a:buClr>
              <a:buSzPts val="3000"/>
              <a:buNone/>
              <a:defRPr sz="3000">
                <a:solidFill>
                  <a:schemeClr val="dk2"/>
                </a:solidFill>
              </a:defRPr>
            </a:lvl5pPr>
            <a:lvl6pPr lvl="5" algn="ctr">
              <a:spcBef>
                <a:spcPts val="0"/>
              </a:spcBef>
              <a:spcAft>
                <a:spcPts val="0"/>
              </a:spcAft>
              <a:buClr>
                <a:schemeClr val="dk2"/>
              </a:buClr>
              <a:buSzPts val="3000"/>
              <a:buNone/>
              <a:defRPr sz="3000">
                <a:solidFill>
                  <a:schemeClr val="dk2"/>
                </a:solidFill>
              </a:defRPr>
            </a:lvl6pPr>
            <a:lvl7pPr lvl="6" algn="ctr">
              <a:spcBef>
                <a:spcPts val="0"/>
              </a:spcBef>
              <a:spcAft>
                <a:spcPts val="0"/>
              </a:spcAft>
              <a:buClr>
                <a:schemeClr val="dk2"/>
              </a:buClr>
              <a:buSzPts val="3000"/>
              <a:buNone/>
              <a:defRPr sz="3000">
                <a:solidFill>
                  <a:schemeClr val="dk2"/>
                </a:solidFill>
              </a:defRPr>
            </a:lvl7pPr>
            <a:lvl8pPr lvl="7" algn="ctr">
              <a:spcBef>
                <a:spcPts val="0"/>
              </a:spcBef>
              <a:spcAft>
                <a:spcPts val="0"/>
              </a:spcAft>
              <a:buClr>
                <a:schemeClr val="dk2"/>
              </a:buClr>
              <a:buSzPts val="3000"/>
              <a:buNone/>
              <a:defRPr sz="3000">
                <a:solidFill>
                  <a:schemeClr val="dk2"/>
                </a:solidFill>
              </a:defRPr>
            </a:lvl8pPr>
            <a:lvl9pPr lvl="8" algn="ctr">
              <a:spcBef>
                <a:spcPts val="0"/>
              </a:spcBef>
              <a:spcAft>
                <a:spcPts val="0"/>
              </a:spcAft>
              <a:buClr>
                <a:schemeClr val="dk2"/>
              </a:buClr>
              <a:buSzPts val="3000"/>
              <a:buNone/>
              <a:defRPr sz="3000">
                <a:solidFill>
                  <a:schemeClr val="dk2"/>
                </a:solidFill>
              </a:defRPr>
            </a:lvl9pPr>
          </a:lstStyle>
          <a:p/>
        </p:txBody>
      </p:sp>
      <p:sp>
        <p:nvSpPr>
          <p:cNvPr id="11" name="Shape 11"/>
          <p:cNvSpPr txBox="1"/>
          <p:nvPr>
            <p:ph type="ctrTitle"/>
          </p:nvPr>
        </p:nvSpPr>
        <p:spPr>
          <a:xfrm>
            <a:off x="685800" y="1583342"/>
            <a:ext cx="7772400" cy="1159800"/>
          </a:xfrm>
          <a:prstGeom prst="rect">
            <a:avLst/>
          </a:prstGeom>
        </p:spPr>
        <p:txBody>
          <a:bodyPr anchorCtr="0" anchor="b" bIns="91425" lIns="91425" spcFirstLastPara="1" rIns="91425" wrap="square" tIns="91425"/>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2" name="Shape 12"/>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3" name="Shape 13"/>
        <p:cNvGrpSpPr/>
        <p:nvPr/>
      </p:nvGrpSpPr>
      <p:grpSpPr>
        <a:xfrm>
          <a:off x="0" y="0"/>
          <a:ext cx="0" cy="0"/>
          <a:chOff x="0" y="0"/>
          <a:chExt cx="0" cy="0"/>
        </a:xfrm>
      </p:grpSpPr>
      <p:sp>
        <p:nvSpPr>
          <p:cNvPr id="14" name="Shape 14"/>
          <p:cNvSpPr txBox="1"/>
          <p:nvPr>
            <p:ph type="title"/>
          </p:nvPr>
        </p:nvSpPr>
        <p:spPr>
          <a:xfrm>
            <a:off x="457200" y="205978"/>
            <a:ext cx="8229600" cy="857400"/>
          </a:xfrm>
          <a:prstGeom prst="rect">
            <a:avLst/>
          </a:prstGeom>
        </p:spPr>
        <p:txBody>
          <a:bodyPr anchorCtr="0" anchor="b" bIns="91425" lIns="91425" spcFirstLastPara="1" rIns="91425" wrap="square" tIns="91425"/>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15" name="Shape 15"/>
          <p:cNvSpPr txBox="1"/>
          <p:nvPr>
            <p:ph idx="1" type="body"/>
          </p:nvPr>
        </p:nvSpPr>
        <p:spPr>
          <a:xfrm>
            <a:off x="457200" y="1200150"/>
            <a:ext cx="8229600" cy="3725700"/>
          </a:xfrm>
          <a:prstGeom prst="rect">
            <a:avLst/>
          </a:prstGeom>
        </p:spPr>
        <p:txBody>
          <a:bodyPr anchorCtr="0" anchor="t" bIns="91425" lIns="91425" spcFirstLastPara="1" rIns="91425" wrap="square" tIns="91425"/>
          <a:lstStyle>
            <a:lvl1pPr indent="-419100" lvl="0" marL="457200">
              <a:spcBef>
                <a:spcPts val="600"/>
              </a:spcBef>
              <a:spcAft>
                <a:spcPts val="0"/>
              </a:spcAft>
              <a:buSzPts val="3000"/>
              <a:buChar char="●"/>
              <a:defRPr/>
            </a:lvl1pPr>
            <a:lvl2pPr indent="-381000" lvl="1" marL="914400">
              <a:spcBef>
                <a:spcPts val="0"/>
              </a:spcBef>
              <a:spcAft>
                <a:spcPts val="0"/>
              </a:spcAft>
              <a:buSzPts val="2400"/>
              <a:buChar char="○"/>
              <a:defRPr/>
            </a:lvl2pPr>
            <a:lvl3pPr indent="-381000" lvl="2" marL="1371600">
              <a:spcBef>
                <a:spcPts val="0"/>
              </a:spcBef>
              <a:spcAft>
                <a:spcPts val="0"/>
              </a:spcAft>
              <a:buSzPts val="2400"/>
              <a:buChar char="■"/>
              <a:defRPr/>
            </a:lvl3pPr>
            <a:lvl4pPr indent="-342900" lvl="3" marL="1828800">
              <a:spcBef>
                <a:spcPts val="0"/>
              </a:spcBef>
              <a:spcAft>
                <a:spcPts val="0"/>
              </a:spcAft>
              <a:buSzPts val="1800"/>
              <a:buChar char="●"/>
              <a:defRPr/>
            </a:lvl4pPr>
            <a:lvl5pPr indent="-342900" lvl="4" marL="2286000">
              <a:spcBef>
                <a:spcPts val="0"/>
              </a:spcBef>
              <a:spcAft>
                <a:spcPts val="0"/>
              </a:spcAft>
              <a:buSzPts val="1800"/>
              <a:buChar char="○"/>
              <a:defRPr/>
            </a:lvl5pPr>
            <a:lvl6pPr indent="-342900" lvl="5" marL="2743200">
              <a:spcBef>
                <a:spcPts val="0"/>
              </a:spcBef>
              <a:spcAft>
                <a:spcPts val="0"/>
              </a:spcAft>
              <a:buSzPts val="1800"/>
              <a:buChar char="■"/>
              <a:defRPr/>
            </a:lvl6pPr>
            <a:lvl7pPr indent="-342900" lvl="6" marL="3200400">
              <a:spcBef>
                <a:spcPts val="0"/>
              </a:spcBef>
              <a:spcAft>
                <a:spcPts val="0"/>
              </a:spcAft>
              <a:buSzPts val="1800"/>
              <a:buChar char="●"/>
              <a:defRPr/>
            </a:lvl7pPr>
            <a:lvl8pPr indent="-342900" lvl="7" marL="3657600">
              <a:spcBef>
                <a:spcPts val="0"/>
              </a:spcBef>
              <a:spcAft>
                <a:spcPts val="0"/>
              </a:spcAft>
              <a:buSzPts val="1800"/>
              <a:buChar char="○"/>
              <a:defRPr/>
            </a:lvl8pPr>
            <a:lvl9pPr indent="-342900" lvl="8" marL="4114800">
              <a:spcBef>
                <a:spcPts val="0"/>
              </a:spcBef>
              <a:spcAft>
                <a:spcPts val="0"/>
              </a:spcAft>
              <a:buSzPts val="1800"/>
              <a:buChar char="■"/>
              <a:defRPr/>
            </a:lvl9pPr>
          </a:lstStyle>
          <a:p/>
        </p:txBody>
      </p:sp>
      <p:sp>
        <p:nvSpPr>
          <p:cNvPr id="16" name="Shape 16"/>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17" name="Shape 17"/>
        <p:cNvGrpSpPr/>
        <p:nvPr/>
      </p:nvGrpSpPr>
      <p:grpSpPr>
        <a:xfrm>
          <a:off x="0" y="0"/>
          <a:ext cx="0" cy="0"/>
          <a:chOff x="0" y="0"/>
          <a:chExt cx="0" cy="0"/>
        </a:xfrm>
      </p:grpSpPr>
      <p:sp>
        <p:nvSpPr>
          <p:cNvPr id="18" name="Shape 18"/>
          <p:cNvSpPr txBox="1"/>
          <p:nvPr>
            <p:ph type="title"/>
          </p:nvPr>
        </p:nvSpPr>
        <p:spPr>
          <a:xfrm>
            <a:off x="457200" y="205978"/>
            <a:ext cx="8229600" cy="857400"/>
          </a:xfrm>
          <a:prstGeom prst="rect">
            <a:avLst/>
          </a:prstGeom>
        </p:spPr>
        <p:txBody>
          <a:bodyPr anchorCtr="0" anchor="b" bIns="91425" lIns="91425" spcFirstLastPara="1" rIns="91425" wrap="square" tIns="91425"/>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19" name="Shape 19"/>
          <p:cNvSpPr txBox="1"/>
          <p:nvPr>
            <p:ph idx="1" type="body"/>
          </p:nvPr>
        </p:nvSpPr>
        <p:spPr>
          <a:xfrm>
            <a:off x="457200" y="1200150"/>
            <a:ext cx="3994500" cy="3725700"/>
          </a:xfrm>
          <a:prstGeom prst="rect">
            <a:avLst/>
          </a:prstGeom>
        </p:spPr>
        <p:txBody>
          <a:bodyPr anchorCtr="0" anchor="t" bIns="91425" lIns="91425" spcFirstLastPara="1" rIns="91425" wrap="square" tIns="91425"/>
          <a:lstStyle>
            <a:lvl1pPr indent="-419100" lvl="0" marL="457200">
              <a:spcBef>
                <a:spcPts val="600"/>
              </a:spcBef>
              <a:spcAft>
                <a:spcPts val="0"/>
              </a:spcAft>
              <a:buSzPts val="3000"/>
              <a:buChar char="●"/>
              <a:defRPr/>
            </a:lvl1pPr>
            <a:lvl2pPr indent="-381000" lvl="1" marL="914400">
              <a:spcBef>
                <a:spcPts val="0"/>
              </a:spcBef>
              <a:spcAft>
                <a:spcPts val="0"/>
              </a:spcAft>
              <a:buSzPts val="2400"/>
              <a:buChar char="○"/>
              <a:defRPr/>
            </a:lvl2pPr>
            <a:lvl3pPr indent="-381000" lvl="2" marL="1371600">
              <a:spcBef>
                <a:spcPts val="0"/>
              </a:spcBef>
              <a:spcAft>
                <a:spcPts val="0"/>
              </a:spcAft>
              <a:buSzPts val="2400"/>
              <a:buChar char="■"/>
              <a:defRPr/>
            </a:lvl3pPr>
            <a:lvl4pPr indent="-342900" lvl="3" marL="1828800">
              <a:spcBef>
                <a:spcPts val="0"/>
              </a:spcBef>
              <a:spcAft>
                <a:spcPts val="0"/>
              </a:spcAft>
              <a:buSzPts val="1800"/>
              <a:buChar char="●"/>
              <a:defRPr/>
            </a:lvl4pPr>
            <a:lvl5pPr indent="-342900" lvl="4" marL="2286000">
              <a:spcBef>
                <a:spcPts val="0"/>
              </a:spcBef>
              <a:spcAft>
                <a:spcPts val="0"/>
              </a:spcAft>
              <a:buSzPts val="1800"/>
              <a:buChar char="○"/>
              <a:defRPr/>
            </a:lvl5pPr>
            <a:lvl6pPr indent="-342900" lvl="5" marL="2743200">
              <a:spcBef>
                <a:spcPts val="0"/>
              </a:spcBef>
              <a:spcAft>
                <a:spcPts val="0"/>
              </a:spcAft>
              <a:buSzPts val="1800"/>
              <a:buChar char="■"/>
              <a:defRPr/>
            </a:lvl6pPr>
            <a:lvl7pPr indent="-342900" lvl="6" marL="3200400">
              <a:spcBef>
                <a:spcPts val="0"/>
              </a:spcBef>
              <a:spcAft>
                <a:spcPts val="0"/>
              </a:spcAft>
              <a:buSzPts val="1800"/>
              <a:buChar char="●"/>
              <a:defRPr/>
            </a:lvl7pPr>
            <a:lvl8pPr indent="-342900" lvl="7" marL="3657600">
              <a:spcBef>
                <a:spcPts val="0"/>
              </a:spcBef>
              <a:spcAft>
                <a:spcPts val="0"/>
              </a:spcAft>
              <a:buSzPts val="1800"/>
              <a:buChar char="○"/>
              <a:defRPr/>
            </a:lvl8pPr>
            <a:lvl9pPr indent="-342900" lvl="8" marL="4114800">
              <a:spcBef>
                <a:spcPts val="0"/>
              </a:spcBef>
              <a:spcAft>
                <a:spcPts val="0"/>
              </a:spcAft>
              <a:buSzPts val="1800"/>
              <a:buChar char="■"/>
              <a:defRPr/>
            </a:lvl9pPr>
          </a:lstStyle>
          <a:p/>
        </p:txBody>
      </p:sp>
      <p:sp>
        <p:nvSpPr>
          <p:cNvPr id="20" name="Shape 20"/>
          <p:cNvSpPr txBox="1"/>
          <p:nvPr>
            <p:ph idx="2" type="body"/>
          </p:nvPr>
        </p:nvSpPr>
        <p:spPr>
          <a:xfrm>
            <a:off x="4692274" y="1200150"/>
            <a:ext cx="3994500" cy="3725700"/>
          </a:xfrm>
          <a:prstGeom prst="rect">
            <a:avLst/>
          </a:prstGeom>
        </p:spPr>
        <p:txBody>
          <a:bodyPr anchorCtr="0" anchor="t" bIns="91425" lIns="91425" spcFirstLastPara="1" rIns="91425" wrap="square" tIns="91425"/>
          <a:lstStyle>
            <a:lvl1pPr indent="-419100" lvl="0" marL="457200">
              <a:spcBef>
                <a:spcPts val="600"/>
              </a:spcBef>
              <a:spcAft>
                <a:spcPts val="0"/>
              </a:spcAft>
              <a:buSzPts val="3000"/>
              <a:buChar char="●"/>
              <a:defRPr/>
            </a:lvl1pPr>
            <a:lvl2pPr indent="-381000" lvl="1" marL="914400">
              <a:spcBef>
                <a:spcPts val="0"/>
              </a:spcBef>
              <a:spcAft>
                <a:spcPts val="0"/>
              </a:spcAft>
              <a:buSzPts val="2400"/>
              <a:buChar char="○"/>
              <a:defRPr/>
            </a:lvl2pPr>
            <a:lvl3pPr indent="-381000" lvl="2" marL="1371600">
              <a:spcBef>
                <a:spcPts val="0"/>
              </a:spcBef>
              <a:spcAft>
                <a:spcPts val="0"/>
              </a:spcAft>
              <a:buSzPts val="2400"/>
              <a:buChar char="■"/>
              <a:defRPr/>
            </a:lvl3pPr>
            <a:lvl4pPr indent="-342900" lvl="3" marL="1828800">
              <a:spcBef>
                <a:spcPts val="0"/>
              </a:spcBef>
              <a:spcAft>
                <a:spcPts val="0"/>
              </a:spcAft>
              <a:buSzPts val="1800"/>
              <a:buChar char="●"/>
              <a:defRPr/>
            </a:lvl4pPr>
            <a:lvl5pPr indent="-342900" lvl="4" marL="2286000">
              <a:spcBef>
                <a:spcPts val="0"/>
              </a:spcBef>
              <a:spcAft>
                <a:spcPts val="0"/>
              </a:spcAft>
              <a:buSzPts val="1800"/>
              <a:buChar char="○"/>
              <a:defRPr/>
            </a:lvl5pPr>
            <a:lvl6pPr indent="-342900" lvl="5" marL="2743200">
              <a:spcBef>
                <a:spcPts val="0"/>
              </a:spcBef>
              <a:spcAft>
                <a:spcPts val="0"/>
              </a:spcAft>
              <a:buSzPts val="1800"/>
              <a:buChar char="■"/>
              <a:defRPr/>
            </a:lvl6pPr>
            <a:lvl7pPr indent="-342900" lvl="6" marL="3200400">
              <a:spcBef>
                <a:spcPts val="0"/>
              </a:spcBef>
              <a:spcAft>
                <a:spcPts val="0"/>
              </a:spcAft>
              <a:buSzPts val="1800"/>
              <a:buChar char="●"/>
              <a:defRPr/>
            </a:lvl7pPr>
            <a:lvl8pPr indent="-342900" lvl="7" marL="3657600">
              <a:spcBef>
                <a:spcPts val="0"/>
              </a:spcBef>
              <a:spcAft>
                <a:spcPts val="0"/>
              </a:spcAft>
              <a:buSzPts val="1800"/>
              <a:buChar char="○"/>
              <a:defRPr/>
            </a:lvl8pPr>
            <a:lvl9pPr indent="-342900" lvl="8" marL="4114800">
              <a:spcBef>
                <a:spcPts val="0"/>
              </a:spcBef>
              <a:spcAft>
                <a:spcPts val="0"/>
              </a:spcAft>
              <a:buSzPts val="1800"/>
              <a:buChar char="■"/>
              <a:defRPr/>
            </a:lvl9pPr>
          </a:lstStyle>
          <a:p/>
        </p:txBody>
      </p:sp>
      <p:sp>
        <p:nvSpPr>
          <p:cNvPr id="21" name="Shape 21"/>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2" name="Shape 22"/>
        <p:cNvGrpSpPr/>
        <p:nvPr/>
      </p:nvGrpSpPr>
      <p:grpSpPr>
        <a:xfrm>
          <a:off x="0" y="0"/>
          <a:ext cx="0" cy="0"/>
          <a:chOff x="0" y="0"/>
          <a:chExt cx="0" cy="0"/>
        </a:xfrm>
      </p:grpSpPr>
      <p:sp>
        <p:nvSpPr>
          <p:cNvPr id="23" name="Shape 23"/>
          <p:cNvSpPr txBox="1"/>
          <p:nvPr>
            <p:ph type="title"/>
          </p:nvPr>
        </p:nvSpPr>
        <p:spPr>
          <a:xfrm>
            <a:off x="457200" y="205978"/>
            <a:ext cx="8229600" cy="857400"/>
          </a:xfrm>
          <a:prstGeom prst="rect">
            <a:avLst/>
          </a:prstGeom>
        </p:spPr>
        <p:txBody>
          <a:bodyPr anchorCtr="0" anchor="b" bIns="91425" lIns="91425" spcFirstLastPara="1" rIns="91425" wrap="square" tIns="91425"/>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24" name="Shape 24"/>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25" name="Shape 25"/>
        <p:cNvGrpSpPr/>
        <p:nvPr/>
      </p:nvGrpSpPr>
      <p:grpSpPr>
        <a:xfrm>
          <a:off x="0" y="0"/>
          <a:ext cx="0" cy="0"/>
          <a:chOff x="0" y="0"/>
          <a:chExt cx="0" cy="0"/>
        </a:xfrm>
      </p:grpSpPr>
      <p:sp>
        <p:nvSpPr>
          <p:cNvPr id="26" name="Shape 26"/>
          <p:cNvSpPr txBox="1"/>
          <p:nvPr>
            <p:ph idx="1" type="body"/>
          </p:nvPr>
        </p:nvSpPr>
        <p:spPr>
          <a:xfrm>
            <a:off x="457200" y="4406309"/>
            <a:ext cx="8229600" cy="519600"/>
          </a:xfrm>
          <a:prstGeom prst="rect">
            <a:avLst/>
          </a:prstGeom>
        </p:spPr>
        <p:txBody>
          <a:bodyPr anchorCtr="0" anchor="t" bIns="91425" lIns="91425" spcFirstLastPara="1" rIns="91425" wrap="square" tIns="91425"/>
          <a:lstStyle>
            <a:lvl1pPr indent="-228600" lvl="0" marL="457200" algn="ctr">
              <a:spcBef>
                <a:spcPts val="0"/>
              </a:spcBef>
              <a:spcAft>
                <a:spcPts val="0"/>
              </a:spcAft>
              <a:buClr>
                <a:schemeClr val="dk1"/>
              </a:buClr>
              <a:buSzPts val="1800"/>
              <a:buNone/>
              <a:defRPr sz="1800">
                <a:solidFill>
                  <a:schemeClr val="dk1"/>
                </a:solidFill>
              </a:defRPr>
            </a:lvl1pPr>
          </a:lstStyle>
          <a:p/>
        </p:txBody>
      </p:sp>
      <p:sp>
        <p:nvSpPr>
          <p:cNvPr id="27" name="Shape 27"/>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28" name="Shape 28"/>
        <p:cNvGrpSpPr/>
        <p:nvPr/>
      </p:nvGrpSpPr>
      <p:grpSpPr>
        <a:xfrm>
          <a:off x="0" y="0"/>
          <a:ext cx="0" cy="0"/>
          <a:chOff x="0" y="0"/>
          <a:chExt cx="0" cy="0"/>
        </a:xfrm>
      </p:grpSpPr>
      <p:sp>
        <p:nvSpPr>
          <p:cNvPr id="29" name="Shape 29"/>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light-gradient">
    <p:bg>
      <p:bgPr>
        <a:gradFill>
          <a:gsLst>
            <a:gs pos="0">
              <a:schemeClr val="lt1"/>
            </a:gs>
            <a:gs pos="30000">
              <a:schemeClr val="lt1"/>
            </a:gs>
            <a:gs pos="100000">
              <a:schemeClr val="lt2"/>
            </a:gs>
          </a:gsLst>
          <a:path path="circle">
            <a:fillToRect b="50%" l="50%" r="50%" t="50%"/>
          </a:path>
          <a:tileRect/>
        </a:gradFill>
      </p:bgPr>
    </p:bg>
    <p:spTree>
      <p:nvGrpSpPr>
        <p:cNvPr id="5" name="Shape 5"/>
        <p:cNvGrpSpPr/>
        <p:nvPr/>
      </p:nvGrpSpPr>
      <p:grpSpPr>
        <a:xfrm>
          <a:off x="0" y="0"/>
          <a:ext cx="0" cy="0"/>
          <a:chOff x="0" y="0"/>
          <a:chExt cx="0" cy="0"/>
        </a:xfrm>
      </p:grpSpPr>
      <p:sp>
        <p:nvSpPr>
          <p:cNvPr id="6" name="Shape 6"/>
          <p:cNvSpPr txBox="1"/>
          <p:nvPr>
            <p:ph type="title"/>
          </p:nvPr>
        </p:nvSpPr>
        <p:spPr>
          <a:xfrm>
            <a:off x="457200" y="205978"/>
            <a:ext cx="8229600" cy="857400"/>
          </a:xfrm>
          <a:prstGeom prst="rect">
            <a:avLst/>
          </a:prstGeom>
          <a:noFill/>
          <a:ln>
            <a:noFill/>
          </a:ln>
        </p:spPr>
        <p:txBody>
          <a:bodyPr anchorCtr="0" anchor="b" bIns="91425" lIns="91425" spcFirstLastPara="1" rIns="91425" wrap="square" tIns="91425"/>
          <a:lstStyle>
            <a:lvl1pPr lvl="0">
              <a:spcBef>
                <a:spcPts val="0"/>
              </a:spcBef>
              <a:spcAft>
                <a:spcPts val="0"/>
              </a:spcAft>
              <a:buClr>
                <a:schemeClr val="dk1"/>
              </a:buClr>
              <a:buSzPts val="3600"/>
              <a:buNone/>
              <a:defRPr b="1" sz="3600">
                <a:solidFill>
                  <a:schemeClr val="dk1"/>
                </a:solidFill>
              </a:defRPr>
            </a:lvl1pPr>
            <a:lvl2pPr lvl="1">
              <a:spcBef>
                <a:spcPts val="0"/>
              </a:spcBef>
              <a:spcAft>
                <a:spcPts val="0"/>
              </a:spcAft>
              <a:buClr>
                <a:schemeClr val="dk1"/>
              </a:buClr>
              <a:buSzPts val="3600"/>
              <a:buNone/>
              <a:defRPr b="1" sz="3600">
                <a:solidFill>
                  <a:schemeClr val="dk1"/>
                </a:solidFill>
              </a:defRPr>
            </a:lvl2pPr>
            <a:lvl3pPr lvl="2">
              <a:spcBef>
                <a:spcPts val="0"/>
              </a:spcBef>
              <a:spcAft>
                <a:spcPts val="0"/>
              </a:spcAft>
              <a:buClr>
                <a:schemeClr val="dk1"/>
              </a:buClr>
              <a:buSzPts val="3600"/>
              <a:buNone/>
              <a:defRPr b="1" sz="3600">
                <a:solidFill>
                  <a:schemeClr val="dk1"/>
                </a:solidFill>
              </a:defRPr>
            </a:lvl3pPr>
            <a:lvl4pPr lvl="3">
              <a:spcBef>
                <a:spcPts val="0"/>
              </a:spcBef>
              <a:spcAft>
                <a:spcPts val="0"/>
              </a:spcAft>
              <a:buClr>
                <a:schemeClr val="dk1"/>
              </a:buClr>
              <a:buSzPts val="3600"/>
              <a:buNone/>
              <a:defRPr b="1" sz="3600">
                <a:solidFill>
                  <a:schemeClr val="dk1"/>
                </a:solidFill>
              </a:defRPr>
            </a:lvl4pPr>
            <a:lvl5pPr lvl="4">
              <a:spcBef>
                <a:spcPts val="0"/>
              </a:spcBef>
              <a:spcAft>
                <a:spcPts val="0"/>
              </a:spcAft>
              <a:buClr>
                <a:schemeClr val="dk1"/>
              </a:buClr>
              <a:buSzPts val="3600"/>
              <a:buNone/>
              <a:defRPr b="1" sz="3600">
                <a:solidFill>
                  <a:schemeClr val="dk1"/>
                </a:solidFill>
              </a:defRPr>
            </a:lvl5pPr>
            <a:lvl6pPr lvl="5">
              <a:spcBef>
                <a:spcPts val="0"/>
              </a:spcBef>
              <a:spcAft>
                <a:spcPts val="0"/>
              </a:spcAft>
              <a:buClr>
                <a:schemeClr val="dk1"/>
              </a:buClr>
              <a:buSzPts val="3600"/>
              <a:buNone/>
              <a:defRPr b="1" sz="3600">
                <a:solidFill>
                  <a:schemeClr val="dk1"/>
                </a:solidFill>
              </a:defRPr>
            </a:lvl6pPr>
            <a:lvl7pPr lvl="6">
              <a:spcBef>
                <a:spcPts val="0"/>
              </a:spcBef>
              <a:spcAft>
                <a:spcPts val="0"/>
              </a:spcAft>
              <a:buClr>
                <a:schemeClr val="dk1"/>
              </a:buClr>
              <a:buSzPts val="3600"/>
              <a:buNone/>
              <a:defRPr b="1" sz="3600">
                <a:solidFill>
                  <a:schemeClr val="dk1"/>
                </a:solidFill>
              </a:defRPr>
            </a:lvl7pPr>
            <a:lvl8pPr lvl="7">
              <a:spcBef>
                <a:spcPts val="0"/>
              </a:spcBef>
              <a:spcAft>
                <a:spcPts val="0"/>
              </a:spcAft>
              <a:buClr>
                <a:schemeClr val="dk1"/>
              </a:buClr>
              <a:buSzPts val="3600"/>
              <a:buNone/>
              <a:defRPr b="1" sz="3600">
                <a:solidFill>
                  <a:schemeClr val="dk1"/>
                </a:solidFill>
              </a:defRPr>
            </a:lvl8pPr>
            <a:lvl9pPr lvl="8">
              <a:spcBef>
                <a:spcPts val="0"/>
              </a:spcBef>
              <a:spcAft>
                <a:spcPts val="0"/>
              </a:spcAft>
              <a:buClr>
                <a:schemeClr val="dk1"/>
              </a:buClr>
              <a:buSzPts val="3600"/>
              <a:buNone/>
              <a:defRPr b="1" sz="3600">
                <a:solidFill>
                  <a:schemeClr val="dk1"/>
                </a:solidFill>
              </a:defRPr>
            </a:lvl9pPr>
          </a:lstStyle>
          <a:p/>
        </p:txBody>
      </p:sp>
      <p:sp>
        <p:nvSpPr>
          <p:cNvPr id="7" name="Shape 7"/>
          <p:cNvSpPr txBox="1"/>
          <p:nvPr>
            <p:ph idx="1" type="body"/>
          </p:nvPr>
        </p:nvSpPr>
        <p:spPr>
          <a:xfrm>
            <a:off x="457200" y="1200150"/>
            <a:ext cx="8229600" cy="3725700"/>
          </a:xfrm>
          <a:prstGeom prst="rect">
            <a:avLst/>
          </a:prstGeom>
          <a:noFill/>
          <a:ln>
            <a:noFill/>
          </a:ln>
        </p:spPr>
        <p:txBody>
          <a:bodyPr anchorCtr="0" anchor="t" bIns="91425" lIns="91425" spcFirstLastPara="1" rIns="91425" wrap="square" tIns="91425"/>
          <a:lstStyle>
            <a:lvl1pPr indent="-419100" lvl="0" marL="457200">
              <a:spcBef>
                <a:spcPts val="600"/>
              </a:spcBef>
              <a:spcAft>
                <a:spcPts val="0"/>
              </a:spcAft>
              <a:buSzPts val="3000"/>
              <a:buChar char="●"/>
              <a:defRPr sz="3000"/>
            </a:lvl1pPr>
            <a:lvl2pPr indent="-381000" lvl="1" marL="914400">
              <a:spcBef>
                <a:spcPts val="0"/>
              </a:spcBef>
              <a:spcAft>
                <a:spcPts val="0"/>
              </a:spcAft>
              <a:buSzPts val="2400"/>
              <a:buChar char="○"/>
              <a:defRPr sz="2400"/>
            </a:lvl2pPr>
            <a:lvl3pPr indent="-381000" lvl="2" marL="1371600">
              <a:spcBef>
                <a:spcPts val="0"/>
              </a:spcBef>
              <a:spcAft>
                <a:spcPts val="0"/>
              </a:spcAft>
              <a:buSzPts val="2400"/>
              <a:buChar char="■"/>
              <a:defRPr sz="2400"/>
            </a:lvl3pPr>
            <a:lvl4pPr indent="-342900" lvl="3" marL="1828800">
              <a:spcBef>
                <a:spcPts val="0"/>
              </a:spcBef>
              <a:spcAft>
                <a:spcPts val="0"/>
              </a:spcAft>
              <a:buSzPts val="1800"/>
              <a:buChar char="●"/>
              <a:defRPr sz="1800"/>
            </a:lvl4pPr>
            <a:lvl5pPr indent="-342900" lvl="4" marL="2286000">
              <a:spcBef>
                <a:spcPts val="0"/>
              </a:spcBef>
              <a:spcAft>
                <a:spcPts val="0"/>
              </a:spcAft>
              <a:buSzPts val="1800"/>
              <a:buChar char="○"/>
              <a:defRPr sz="1800"/>
            </a:lvl5pPr>
            <a:lvl6pPr indent="-342900" lvl="5" marL="2743200">
              <a:spcBef>
                <a:spcPts val="0"/>
              </a:spcBef>
              <a:spcAft>
                <a:spcPts val="0"/>
              </a:spcAft>
              <a:buSzPts val="1800"/>
              <a:buChar char="■"/>
              <a:defRPr sz="1800"/>
            </a:lvl6pPr>
            <a:lvl7pPr indent="-342900" lvl="6" marL="3200400">
              <a:spcBef>
                <a:spcPts val="0"/>
              </a:spcBef>
              <a:spcAft>
                <a:spcPts val="0"/>
              </a:spcAft>
              <a:buSzPts val="1800"/>
              <a:buChar char="●"/>
              <a:defRPr sz="1800"/>
            </a:lvl7pPr>
            <a:lvl8pPr indent="-342900" lvl="7" marL="3657600">
              <a:spcBef>
                <a:spcPts val="0"/>
              </a:spcBef>
              <a:spcAft>
                <a:spcPts val="0"/>
              </a:spcAft>
              <a:buSzPts val="1800"/>
              <a:buChar char="○"/>
              <a:defRPr sz="1800"/>
            </a:lvl8pPr>
            <a:lvl9pPr indent="-342900" lvl="8" marL="4114800">
              <a:spcBef>
                <a:spcPts val="0"/>
              </a:spcBef>
              <a:spcAft>
                <a:spcPts val="0"/>
              </a:spcAft>
              <a:buSzPts val="1800"/>
              <a:buChar char="■"/>
              <a:defRPr sz="1800"/>
            </a:lvl9pPr>
          </a:lstStyle>
          <a:p/>
        </p:txBody>
      </p:sp>
      <p:sp>
        <p:nvSpPr>
          <p:cNvPr id="8" name="Shape 8"/>
          <p:cNvSpPr txBox="1"/>
          <p:nvPr>
            <p:ph idx="12" type="sldNum"/>
          </p:nvPr>
        </p:nvSpPr>
        <p:spPr>
          <a:xfrm>
            <a:off x="8556791" y="4749851"/>
            <a:ext cx="548700" cy="393600"/>
          </a:xfrm>
          <a:prstGeom prst="rect">
            <a:avLst/>
          </a:prstGeom>
          <a:noFill/>
          <a:ln>
            <a:noFill/>
          </a:ln>
        </p:spPr>
        <p:txBody>
          <a:bodyPr anchorCtr="0" anchor="ctr" bIns="91425" lIns="91425" spcFirstLastPara="1" rIns="91425" wrap="square" tIns="91425">
            <a:noAutofit/>
          </a:bodyPr>
          <a:lstStyle>
            <a:lvl1pPr lvl="0" algn="r">
              <a:buNone/>
              <a:defRPr sz="1300">
                <a:solidFill>
                  <a:schemeClr val="dk1"/>
                </a:solidFill>
              </a:defRPr>
            </a:lvl1pPr>
            <a:lvl2pPr lvl="1" algn="r">
              <a:buNone/>
              <a:defRPr sz="1300">
                <a:solidFill>
                  <a:schemeClr val="dk1"/>
                </a:solidFill>
              </a:defRPr>
            </a:lvl2pPr>
            <a:lvl3pPr lvl="2" algn="r">
              <a:buNone/>
              <a:defRPr sz="1300">
                <a:solidFill>
                  <a:schemeClr val="dk1"/>
                </a:solidFill>
              </a:defRPr>
            </a:lvl3pPr>
            <a:lvl4pPr lvl="3" algn="r">
              <a:buNone/>
              <a:defRPr sz="1300">
                <a:solidFill>
                  <a:schemeClr val="dk1"/>
                </a:solidFill>
              </a:defRPr>
            </a:lvl4pPr>
            <a:lvl5pPr lvl="4" algn="r">
              <a:buNone/>
              <a:defRPr sz="1300">
                <a:solidFill>
                  <a:schemeClr val="dk1"/>
                </a:solidFill>
              </a:defRPr>
            </a:lvl5pPr>
            <a:lvl6pPr lvl="5" algn="r">
              <a:buNone/>
              <a:defRPr sz="1300">
                <a:solidFill>
                  <a:schemeClr val="dk1"/>
                </a:solidFill>
              </a:defRPr>
            </a:lvl6pPr>
            <a:lvl7pPr lvl="6" algn="r">
              <a:buNone/>
              <a:defRPr sz="1300">
                <a:solidFill>
                  <a:schemeClr val="dk1"/>
                </a:solidFill>
              </a:defRPr>
            </a:lvl7pPr>
            <a:lvl8pPr lvl="7" algn="r">
              <a:buNone/>
              <a:defRPr sz="1300">
                <a:solidFill>
                  <a:schemeClr val="dk1"/>
                </a:solidFill>
              </a:defRPr>
            </a:lvl8pPr>
            <a:lvl9pPr lvl="8" algn="r">
              <a:buNone/>
              <a:defRPr sz="1300">
                <a:solidFill>
                  <a:schemeClr val="dk1"/>
                </a:solidFill>
              </a:defRPr>
            </a:lvl9pPr>
          </a:lstStyle>
          <a:p>
            <a:pPr indent="0" lvl="0" marL="0">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 name="Shape 33"/>
        <p:cNvGrpSpPr/>
        <p:nvPr/>
      </p:nvGrpSpPr>
      <p:grpSpPr>
        <a:xfrm>
          <a:off x="0" y="0"/>
          <a:ext cx="0" cy="0"/>
          <a:chOff x="0" y="0"/>
          <a:chExt cx="0" cy="0"/>
        </a:xfrm>
      </p:grpSpPr>
      <p:sp>
        <p:nvSpPr>
          <p:cNvPr id="34" name="Shape 34"/>
          <p:cNvSpPr txBox="1"/>
          <p:nvPr/>
        </p:nvSpPr>
        <p:spPr>
          <a:xfrm>
            <a:off x="1923600" y="1287850"/>
            <a:ext cx="7220400" cy="2862300"/>
          </a:xfrm>
          <a:prstGeom prst="rect">
            <a:avLst/>
          </a:prstGeom>
          <a:noFill/>
          <a:ln>
            <a:noFill/>
          </a:ln>
        </p:spPr>
        <p:txBody>
          <a:bodyPr anchorCtr="0" anchor="t" bIns="91425" lIns="91425" spcFirstLastPara="1" rIns="91425" wrap="square" tIns="91425">
            <a:noAutofit/>
          </a:bodyPr>
          <a:lstStyle/>
          <a:p>
            <a:pPr indent="457200" lvl="0" marL="0" rtl="0" algn="ctr">
              <a:spcBef>
                <a:spcPts val="0"/>
              </a:spcBef>
              <a:spcAft>
                <a:spcPts val="0"/>
              </a:spcAft>
              <a:buNone/>
            </a:pPr>
            <a:r>
              <a:rPr lang="en" sz="3600">
                <a:latin typeface="Comfortaa"/>
                <a:ea typeface="Comfortaa"/>
                <a:cs typeface="Comfortaa"/>
                <a:sym typeface="Comfortaa"/>
              </a:rPr>
              <a:t>20 Things You Can</a:t>
            </a:r>
            <a:r>
              <a:rPr lang="en" sz="3600">
                <a:latin typeface="Pacifico"/>
                <a:ea typeface="Pacifico"/>
                <a:cs typeface="Pacifico"/>
                <a:sym typeface="Pacifico"/>
              </a:rPr>
              <a:t> </a:t>
            </a:r>
            <a:endParaRPr sz="3600">
              <a:latin typeface="Pacifico"/>
              <a:ea typeface="Pacifico"/>
              <a:cs typeface="Pacifico"/>
              <a:sym typeface="Pacifico"/>
            </a:endParaRPr>
          </a:p>
          <a:p>
            <a:pPr indent="457200" lvl="0" marL="0" rtl="0" algn="ctr">
              <a:spcBef>
                <a:spcPts val="0"/>
              </a:spcBef>
              <a:spcAft>
                <a:spcPts val="0"/>
              </a:spcAft>
              <a:buNone/>
            </a:pPr>
            <a:r>
              <a:rPr b="1" lang="en" sz="7200">
                <a:latin typeface="Oswald"/>
                <a:ea typeface="Oswald"/>
                <a:cs typeface="Oswald"/>
                <a:sym typeface="Oswald"/>
              </a:rPr>
              <a:t>Systemize</a:t>
            </a:r>
            <a:endParaRPr b="1" sz="7200">
              <a:latin typeface="Oswald"/>
              <a:ea typeface="Oswald"/>
              <a:cs typeface="Oswald"/>
              <a:sym typeface="Oswald"/>
            </a:endParaRPr>
          </a:p>
          <a:p>
            <a:pPr indent="457200" lvl="0" marL="0" rtl="0" algn="ctr">
              <a:spcBef>
                <a:spcPts val="0"/>
              </a:spcBef>
              <a:spcAft>
                <a:spcPts val="0"/>
              </a:spcAft>
              <a:buClr>
                <a:schemeClr val="dk1"/>
              </a:buClr>
              <a:buSzPts val="1100"/>
              <a:buFont typeface="Arial"/>
              <a:buNone/>
            </a:pPr>
            <a:r>
              <a:rPr lang="en" sz="3600">
                <a:solidFill>
                  <a:schemeClr val="dk1"/>
                </a:solidFill>
                <a:latin typeface="Comfortaa"/>
                <a:ea typeface="Comfortaa"/>
                <a:cs typeface="Comfortaa"/>
                <a:sym typeface="Comfortaa"/>
              </a:rPr>
              <a:t>In Your Online Business</a:t>
            </a:r>
            <a:endParaRPr b="1" sz="5000">
              <a:latin typeface="Comfortaa"/>
              <a:ea typeface="Comfortaa"/>
              <a:cs typeface="Comfortaa"/>
              <a:sym typeface="Comfortaa"/>
            </a:endParaRPr>
          </a:p>
        </p:txBody>
      </p:sp>
      <p:pic>
        <p:nvPicPr>
          <p:cNvPr id="35" name="Shape 35"/>
          <p:cNvPicPr preferRelativeResize="0"/>
          <p:nvPr/>
        </p:nvPicPr>
        <p:blipFill>
          <a:blip r:embed="rId3">
            <a:alphaModFix/>
          </a:blip>
          <a:stretch>
            <a:fillRect/>
          </a:stretch>
        </p:blipFill>
        <p:spPr>
          <a:xfrm rot="-5400000">
            <a:off x="-1209963" y="838924"/>
            <a:ext cx="5198477" cy="3465651"/>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7" name="Shape 87"/>
        <p:cNvGrpSpPr/>
        <p:nvPr/>
      </p:nvGrpSpPr>
      <p:grpSpPr>
        <a:xfrm>
          <a:off x="0" y="0"/>
          <a:ext cx="0" cy="0"/>
          <a:chOff x="0" y="0"/>
          <a:chExt cx="0" cy="0"/>
        </a:xfrm>
      </p:grpSpPr>
      <p:sp>
        <p:nvSpPr>
          <p:cNvPr id="88" name="Shape 88"/>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Tip #9</a:t>
            </a:r>
            <a:endParaRPr/>
          </a:p>
        </p:txBody>
      </p:sp>
      <p:sp>
        <p:nvSpPr>
          <p:cNvPr id="89" name="Shape 89"/>
          <p:cNvSpPr txBox="1"/>
          <p:nvPr>
            <p:ph idx="1" type="body"/>
          </p:nvPr>
        </p:nvSpPr>
        <p:spPr>
          <a:xfrm>
            <a:off x="457200" y="1200150"/>
            <a:ext cx="8229600" cy="37257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rPr b="1" lang="en">
                <a:solidFill>
                  <a:schemeClr val="dk1"/>
                </a:solidFill>
              </a:rPr>
              <a:t>Share Calendars</a:t>
            </a:r>
            <a:endParaRPr b="1">
              <a:solidFill>
                <a:schemeClr val="dk1"/>
              </a:solidFill>
            </a:endParaRPr>
          </a:p>
          <a:p>
            <a:pPr indent="0" lvl="0" marL="0" rtl="0" algn="ctr">
              <a:spcBef>
                <a:spcPts val="600"/>
              </a:spcBef>
              <a:spcAft>
                <a:spcPts val="0"/>
              </a:spcAft>
              <a:buClr>
                <a:schemeClr val="dk1"/>
              </a:buClr>
              <a:buSzPts val="1100"/>
              <a:buFont typeface="Arial"/>
              <a:buNone/>
            </a:pPr>
            <a:r>
              <a:t/>
            </a:r>
            <a:endParaRPr b="1">
              <a:solidFill>
                <a:schemeClr val="dk1"/>
              </a:solidFill>
            </a:endParaRPr>
          </a:p>
          <a:p>
            <a:pPr indent="0" lvl="0" marL="0" rtl="0" algn="ctr">
              <a:spcBef>
                <a:spcPts val="600"/>
              </a:spcBef>
              <a:spcAft>
                <a:spcPts val="0"/>
              </a:spcAft>
              <a:buClr>
                <a:schemeClr val="dk1"/>
              </a:buClr>
              <a:buSzPts val="1100"/>
              <a:buFont typeface="Arial"/>
              <a:buNone/>
            </a:pPr>
            <a:r>
              <a:rPr lang="en">
                <a:solidFill>
                  <a:schemeClr val="dk1"/>
                </a:solidFill>
              </a:rPr>
              <a:t>Sharing your calendars with your staff allows them to plan meetings without wasting time replying to complicated and lengthy email threads.</a:t>
            </a:r>
            <a:endParaRPr>
              <a:solidFill>
                <a:schemeClr val="dk1"/>
              </a:solidFill>
            </a:endParaRPr>
          </a:p>
          <a:p>
            <a:pPr indent="0" lvl="0" marL="0" rtl="0" algn="ctr">
              <a:spcBef>
                <a:spcPts val="600"/>
              </a:spcBef>
              <a:spcAft>
                <a:spcPts val="0"/>
              </a:spcAft>
              <a:buClr>
                <a:schemeClr val="dk1"/>
              </a:buClr>
              <a:buSzPts val="1100"/>
              <a:buFont typeface="Arial"/>
              <a:buNone/>
            </a:pPr>
            <a:r>
              <a:t/>
            </a:r>
            <a:endParaRPr>
              <a:solidFill>
                <a:schemeClr val="dk1"/>
              </a:solidFill>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3" name="Shape 93"/>
        <p:cNvGrpSpPr/>
        <p:nvPr/>
      </p:nvGrpSpPr>
      <p:grpSpPr>
        <a:xfrm>
          <a:off x="0" y="0"/>
          <a:ext cx="0" cy="0"/>
          <a:chOff x="0" y="0"/>
          <a:chExt cx="0" cy="0"/>
        </a:xfrm>
      </p:grpSpPr>
      <p:sp>
        <p:nvSpPr>
          <p:cNvPr id="94" name="Shape 94"/>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Tip #10</a:t>
            </a:r>
            <a:endParaRPr/>
          </a:p>
        </p:txBody>
      </p:sp>
      <p:sp>
        <p:nvSpPr>
          <p:cNvPr id="95" name="Shape 95"/>
          <p:cNvSpPr txBox="1"/>
          <p:nvPr>
            <p:ph idx="1" type="body"/>
          </p:nvPr>
        </p:nvSpPr>
        <p:spPr>
          <a:xfrm>
            <a:off x="457200" y="1187050"/>
            <a:ext cx="8229600" cy="37257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rPr b="1" lang="en"/>
              <a:t>e-Commerce Reminders</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
              <a:t>If you sell products on your site, you want to be able to optimize sales by nudging customers whoÕve abandoned their carts. You can automate these email reminders with email marketing software.</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9" name="Shape 99"/>
        <p:cNvGrpSpPr/>
        <p:nvPr/>
      </p:nvGrpSpPr>
      <p:grpSpPr>
        <a:xfrm>
          <a:off x="0" y="0"/>
          <a:ext cx="0" cy="0"/>
          <a:chOff x="0" y="0"/>
          <a:chExt cx="0" cy="0"/>
        </a:xfrm>
      </p:grpSpPr>
      <p:sp>
        <p:nvSpPr>
          <p:cNvPr id="100" name="Shape 100"/>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Tip #11</a:t>
            </a:r>
            <a:endParaRPr/>
          </a:p>
        </p:txBody>
      </p:sp>
      <p:sp>
        <p:nvSpPr>
          <p:cNvPr id="101" name="Shape 101"/>
          <p:cNvSpPr txBox="1"/>
          <p:nvPr>
            <p:ph idx="1" type="body"/>
          </p:nvPr>
        </p:nvSpPr>
        <p:spPr>
          <a:xfrm>
            <a:off x="457200" y="384950"/>
            <a:ext cx="8229600" cy="44379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None/>
            </a:pPr>
            <a:r>
              <a:t/>
            </a:r>
            <a:endParaRPr b="1"/>
          </a:p>
          <a:p>
            <a:pPr indent="0" lvl="0" marL="0" rtl="0" algn="ctr">
              <a:spcBef>
                <a:spcPts val="600"/>
              </a:spcBef>
              <a:spcAft>
                <a:spcPts val="0"/>
              </a:spcAft>
              <a:buClr>
                <a:schemeClr val="dk1"/>
              </a:buClr>
              <a:buSzPts val="1100"/>
              <a:buFont typeface="Arial"/>
              <a:buNone/>
            </a:pPr>
            <a:r>
              <a:rPr b="1" lang="en"/>
              <a:t> </a:t>
            </a:r>
            <a:r>
              <a:rPr b="1" lang="en"/>
              <a:t>Event Registration</a:t>
            </a:r>
            <a:endParaRPr b="1"/>
          </a:p>
          <a:p>
            <a:pPr indent="0" lvl="0" marL="0" rtl="0" algn="l">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
              <a:t>If you’ve organized an event, you can send out a pre-written email that contains directions to the event, and instructions of what to bring, and other details.</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l">
              <a:spcBef>
                <a:spcPts val="600"/>
              </a:spcBef>
              <a:spcAft>
                <a:spcPts val="0"/>
              </a:spcAft>
              <a:buClr>
                <a:schemeClr val="dk1"/>
              </a:buClr>
              <a:buSzPts val="1100"/>
              <a:buFont typeface="Arial"/>
              <a:buNone/>
            </a:pPr>
            <a:r>
              <a:t/>
            </a:r>
            <a:endParaRPr b="1"/>
          </a:p>
          <a:p>
            <a:pPr indent="0" lvl="0" marL="0" rtl="0" algn="l">
              <a:spcBef>
                <a:spcPts val="600"/>
              </a:spcBef>
              <a:spcAft>
                <a:spcPts val="0"/>
              </a:spcAft>
              <a:buClr>
                <a:schemeClr val="dk1"/>
              </a:buClr>
              <a:buSzPts val="1100"/>
              <a:buFont typeface="Arial"/>
              <a:buNone/>
            </a:pPr>
            <a:r>
              <a:t/>
            </a:r>
            <a:endParaRPr b="1"/>
          </a:p>
          <a:p>
            <a:pPr indent="0" lvl="0" marL="0" rtl="0" algn="l">
              <a:spcBef>
                <a:spcPts val="600"/>
              </a:spcBef>
              <a:spcAft>
                <a:spcPts val="0"/>
              </a:spcAft>
              <a:buClr>
                <a:schemeClr val="dk1"/>
              </a:buClr>
              <a:buSzPts val="1100"/>
              <a:buFont typeface="Arial"/>
              <a:buNone/>
            </a:pPr>
            <a:r>
              <a:t/>
            </a:r>
            <a:endParaRPr b="1"/>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5" name="Shape 105"/>
        <p:cNvGrpSpPr/>
        <p:nvPr/>
      </p:nvGrpSpPr>
      <p:grpSpPr>
        <a:xfrm>
          <a:off x="0" y="0"/>
          <a:ext cx="0" cy="0"/>
          <a:chOff x="0" y="0"/>
          <a:chExt cx="0" cy="0"/>
        </a:xfrm>
      </p:grpSpPr>
      <p:sp>
        <p:nvSpPr>
          <p:cNvPr id="106" name="Shape 106"/>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Tip #12</a:t>
            </a:r>
            <a:endParaRPr/>
          </a:p>
        </p:txBody>
      </p:sp>
      <p:sp>
        <p:nvSpPr>
          <p:cNvPr id="107" name="Shape 107"/>
          <p:cNvSpPr txBox="1"/>
          <p:nvPr>
            <p:ph idx="1" type="body"/>
          </p:nvPr>
        </p:nvSpPr>
        <p:spPr>
          <a:xfrm>
            <a:off x="457200" y="387450"/>
            <a:ext cx="8229600" cy="45312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None/>
            </a:pPr>
            <a:r>
              <a:rPr b="1" lang="en"/>
              <a:t> </a:t>
            </a:r>
            <a:endParaRPr b="1"/>
          </a:p>
          <a:p>
            <a:pPr indent="0" lvl="0" marL="0" rtl="0" algn="ctr">
              <a:spcBef>
                <a:spcPts val="600"/>
              </a:spcBef>
              <a:spcAft>
                <a:spcPts val="0"/>
              </a:spcAft>
              <a:buClr>
                <a:schemeClr val="dk1"/>
              </a:buClr>
              <a:buSzPts val="1100"/>
              <a:buFont typeface="Arial"/>
              <a:buNone/>
            </a:pPr>
            <a:r>
              <a:rPr b="1" lang="en"/>
              <a:t>Eliminate Spam</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Install a program like Sanebox (https://sanebox.com) or Unroll.me (https://unroll.me) to collect emails and send you a report on what was in them. You can also unsubscribe from junk mail with a push of a button.</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1" name="Shape 111"/>
        <p:cNvGrpSpPr/>
        <p:nvPr/>
      </p:nvGrpSpPr>
      <p:grpSpPr>
        <a:xfrm>
          <a:off x="0" y="0"/>
          <a:ext cx="0" cy="0"/>
          <a:chOff x="0" y="0"/>
          <a:chExt cx="0" cy="0"/>
        </a:xfrm>
      </p:grpSpPr>
      <p:sp>
        <p:nvSpPr>
          <p:cNvPr id="112" name="Shape 112"/>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Tip #13</a:t>
            </a:r>
            <a:endParaRPr/>
          </a:p>
        </p:txBody>
      </p:sp>
      <p:sp>
        <p:nvSpPr>
          <p:cNvPr id="113" name="Shape 113"/>
          <p:cNvSpPr txBox="1"/>
          <p:nvPr>
            <p:ph idx="1" type="body"/>
          </p:nvPr>
        </p:nvSpPr>
        <p:spPr>
          <a:xfrm>
            <a:off x="531875" y="472050"/>
            <a:ext cx="8229600" cy="41475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b="1" lang="en"/>
              <a:t> </a:t>
            </a:r>
            <a:endParaRPr b="1"/>
          </a:p>
          <a:p>
            <a:pPr indent="0" lvl="0" marL="0" rtl="0" algn="ctr">
              <a:spcBef>
                <a:spcPts val="600"/>
              </a:spcBef>
              <a:spcAft>
                <a:spcPts val="0"/>
              </a:spcAft>
              <a:buClr>
                <a:schemeClr val="dk1"/>
              </a:buClr>
              <a:buSzPts val="1100"/>
              <a:buFont typeface="Arial"/>
              <a:buNone/>
            </a:pPr>
            <a:r>
              <a:rPr b="1" lang="en"/>
              <a:t>Job Recruitment</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Use programs like ZipRecruiter (https://ziprecruiter.com) to quickly send out job descriptions to multiple job-hunting sites at the same time.</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7" name="Shape 117"/>
        <p:cNvGrpSpPr/>
        <p:nvPr/>
      </p:nvGrpSpPr>
      <p:grpSpPr>
        <a:xfrm>
          <a:off x="0" y="0"/>
          <a:ext cx="0" cy="0"/>
          <a:chOff x="0" y="0"/>
          <a:chExt cx="0" cy="0"/>
        </a:xfrm>
      </p:grpSpPr>
      <p:sp>
        <p:nvSpPr>
          <p:cNvPr id="118" name="Shape 118"/>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Tip #14</a:t>
            </a:r>
            <a:endParaRPr/>
          </a:p>
        </p:txBody>
      </p:sp>
      <p:sp>
        <p:nvSpPr>
          <p:cNvPr id="119" name="Shape 119"/>
          <p:cNvSpPr txBox="1"/>
          <p:nvPr>
            <p:ph idx="1" type="body"/>
          </p:nvPr>
        </p:nvSpPr>
        <p:spPr>
          <a:xfrm>
            <a:off x="457200" y="429600"/>
            <a:ext cx="8229600" cy="40938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Your To-Do List</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Apps like Wunderlist (https://wunderlist.com) can help you stay organized by dividing your to-do list into categories and sending you reminders.</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None/>
            </a:pPr>
            <a:r>
              <a:t/>
            </a:r>
            <a:endParaRPr sz="24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3" name="Shape 123"/>
        <p:cNvGrpSpPr/>
        <p:nvPr/>
      </p:nvGrpSpPr>
      <p:grpSpPr>
        <a:xfrm>
          <a:off x="0" y="0"/>
          <a:ext cx="0" cy="0"/>
          <a:chOff x="0" y="0"/>
          <a:chExt cx="0" cy="0"/>
        </a:xfrm>
      </p:grpSpPr>
      <p:sp>
        <p:nvSpPr>
          <p:cNvPr id="124" name="Shape 124"/>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Tip #15</a:t>
            </a:r>
            <a:endParaRPr/>
          </a:p>
        </p:txBody>
      </p:sp>
      <p:sp>
        <p:nvSpPr>
          <p:cNvPr id="125" name="Shape 125"/>
          <p:cNvSpPr txBox="1"/>
          <p:nvPr>
            <p:ph idx="1" type="body"/>
          </p:nvPr>
        </p:nvSpPr>
        <p:spPr>
          <a:xfrm>
            <a:off x="556000" y="549250"/>
            <a:ext cx="8229600" cy="37257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None/>
            </a:pPr>
            <a:r>
              <a:t/>
            </a:r>
            <a:endParaRPr b="1"/>
          </a:p>
          <a:p>
            <a:pPr indent="0" lvl="0" marL="0" rtl="0" algn="ctr">
              <a:spcBef>
                <a:spcPts val="600"/>
              </a:spcBef>
              <a:spcAft>
                <a:spcPts val="0"/>
              </a:spcAft>
              <a:buClr>
                <a:schemeClr val="dk1"/>
              </a:buClr>
              <a:buSzPts val="1100"/>
              <a:buFont typeface="Arial"/>
              <a:buNone/>
            </a:pPr>
            <a:r>
              <a:rPr b="1" lang="en"/>
              <a:t> Online Forms</a:t>
            </a:r>
            <a:endParaRPr b="1"/>
          </a:p>
          <a:p>
            <a:pPr indent="0" lvl="0" marL="0" rtl="0" algn="l">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
              <a:t>Use programs like RoboForm (https://roboform.com) to automatically fill in online forms with stored information.</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9" name="Shape 129"/>
        <p:cNvGrpSpPr/>
        <p:nvPr/>
      </p:nvGrpSpPr>
      <p:grpSpPr>
        <a:xfrm>
          <a:off x="0" y="0"/>
          <a:ext cx="0" cy="0"/>
          <a:chOff x="0" y="0"/>
          <a:chExt cx="0" cy="0"/>
        </a:xfrm>
      </p:grpSpPr>
      <p:sp>
        <p:nvSpPr>
          <p:cNvPr id="130" name="Shape 130"/>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Tip #16</a:t>
            </a:r>
            <a:endParaRPr/>
          </a:p>
        </p:txBody>
      </p:sp>
      <p:sp>
        <p:nvSpPr>
          <p:cNvPr id="131" name="Shape 131"/>
          <p:cNvSpPr txBox="1"/>
          <p:nvPr>
            <p:ph idx="1" type="body"/>
          </p:nvPr>
        </p:nvSpPr>
        <p:spPr>
          <a:xfrm>
            <a:off x="510900" y="563025"/>
            <a:ext cx="8229600" cy="41235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Email Signatures</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Having your title and contact information in the signature line of your email will save you a few seconds with every email you send throughout the day.</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5" name="Shape 135"/>
        <p:cNvGrpSpPr/>
        <p:nvPr/>
      </p:nvGrpSpPr>
      <p:grpSpPr>
        <a:xfrm>
          <a:off x="0" y="0"/>
          <a:ext cx="0" cy="0"/>
          <a:chOff x="0" y="0"/>
          <a:chExt cx="0" cy="0"/>
        </a:xfrm>
      </p:grpSpPr>
      <p:sp>
        <p:nvSpPr>
          <p:cNvPr id="136" name="Shape 136"/>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Tip #17</a:t>
            </a:r>
            <a:endParaRPr/>
          </a:p>
        </p:txBody>
      </p:sp>
      <p:sp>
        <p:nvSpPr>
          <p:cNvPr id="137" name="Shape 137"/>
          <p:cNvSpPr txBox="1"/>
          <p:nvPr>
            <p:ph idx="1" type="body"/>
          </p:nvPr>
        </p:nvSpPr>
        <p:spPr>
          <a:xfrm>
            <a:off x="648550" y="432375"/>
            <a:ext cx="8229600" cy="41610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Payroll</a:t>
            </a:r>
            <a:endParaRPr b="1"/>
          </a:p>
          <a:p>
            <a:pPr indent="0" lvl="0" marL="0" rtl="0" algn="l">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
              <a:t>Apps like Gusto (https://gusto.com) can easily automate your payroll, so you don't get bogged down twice a month.</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1" name="Shape 141"/>
        <p:cNvGrpSpPr/>
        <p:nvPr/>
      </p:nvGrpSpPr>
      <p:grpSpPr>
        <a:xfrm>
          <a:off x="0" y="0"/>
          <a:ext cx="0" cy="0"/>
          <a:chOff x="0" y="0"/>
          <a:chExt cx="0" cy="0"/>
        </a:xfrm>
      </p:grpSpPr>
      <p:sp>
        <p:nvSpPr>
          <p:cNvPr id="142" name="Shape 142"/>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Tip #18</a:t>
            </a:r>
            <a:endParaRPr/>
          </a:p>
        </p:txBody>
      </p:sp>
      <p:sp>
        <p:nvSpPr>
          <p:cNvPr id="143" name="Shape 143"/>
          <p:cNvSpPr txBox="1"/>
          <p:nvPr>
            <p:ph idx="1" type="body"/>
          </p:nvPr>
        </p:nvSpPr>
        <p:spPr>
          <a:xfrm>
            <a:off x="361125" y="517325"/>
            <a:ext cx="8229600" cy="41013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Paying Bills</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Set up recurring bill pay through your bank to ensure all your bills are paid on time, automatically.</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9" name="Shape 39"/>
        <p:cNvGrpSpPr/>
        <p:nvPr/>
      </p:nvGrpSpPr>
      <p:grpSpPr>
        <a:xfrm>
          <a:off x="0" y="0"/>
          <a:ext cx="0" cy="0"/>
          <a:chOff x="0" y="0"/>
          <a:chExt cx="0" cy="0"/>
        </a:xfrm>
      </p:grpSpPr>
      <p:sp>
        <p:nvSpPr>
          <p:cNvPr id="40" name="Shape 40"/>
          <p:cNvSpPr txBox="1"/>
          <p:nvPr>
            <p:ph type="title"/>
          </p:nvPr>
        </p:nvSpPr>
        <p:spPr>
          <a:xfrm>
            <a:off x="457200" y="217503"/>
            <a:ext cx="8229600" cy="857400"/>
          </a:xfrm>
          <a:prstGeom prst="rect">
            <a:avLst/>
          </a:prstGeom>
        </p:spPr>
        <p:txBody>
          <a:bodyPr anchorCtr="0" anchor="b" bIns="91425" lIns="91425" spcFirstLastPara="1" rIns="91425" wrap="square" tIns="91425">
            <a:noAutofit/>
          </a:bodyPr>
          <a:lstStyle/>
          <a:p>
            <a:pPr indent="0" lvl="0" marL="0" algn="ctr">
              <a:spcBef>
                <a:spcPts val="0"/>
              </a:spcBef>
              <a:spcAft>
                <a:spcPts val="0"/>
              </a:spcAft>
              <a:buNone/>
            </a:pPr>
            <a:r>
              <a:rPr lang="en"/>
              <a:t>Tip #1</a:t>
            </a:r>
            <a:endParaRPr/>
          </a:p>
        </p:txBody>
      </p:sp>
      <p:sp>
        <p:nvSpPr>
          <p:cNvPr id="41" name="Shape 41"/>
          <p:cNvSpPr txBox="1"/>
          <p:nvPr>
            <p:ph idx="1" type="body"/>
          </p:nvPr>
        </p:nvSpPr>
        <p:spPr>
          <a:xfrm>
            <a:off x="457200" y="570000"/>
            <a:ext cx="8229600" cy="40035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Social Media</a:t>
            </a:r>
            <a:endParaRPr b="1"/>
          </a:p>
          <a:p>
            <a:pPr indent="0" lvl="0" marL="0" rtl="0" algn="l">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
              <a:t>Use a content management program like HootSuite (https://hootsuite.com) to write your social media posts in batches and distributed using a scheduler, throughout the week or month.</a:t>
            </a:r>
            <a:endParaRPr/>
          </a:p>
          <a:p>
            <a:pPr indent="0" lvl="0" marL="0" rtl="0" algn="ctr">
              <a:spcBef>
                <a:spcPts val="600"/>
              </a:spcBef>
              <a:spcAft>
                <a:spcPts val="0"/>
              </a:spcAft>
              <a:buClr>
                <a:schemeClr val="dk1"/>
              </a:buClr>
              <a:buSzPts val="1100"/>
              <a:buFont typeface="Arial"/>
              <a:buNone/>
            </a:pPr>
            <a:r>
              <a:t/>
            </a:r>
            <a:endParaRPr/>
          </a:p>
          <a:p>
            <a:pPr indent="0" lvl="0" marL="0" rtl="0" algn="l">
              <a:spcBef>
                <a:spcPts val="600"/>
              </a:spcBef>
              <a:spcAft>
                <a:spcPts val="0"/>
              </a:spcAft>
              <a:buClr>
                <a:schemeClr val="dk1"/>
              </a:buClr>
              <a:buSzPts val="1100"/>
              <a:buFont typeface="Arial"/>
              <a:buNone/>
            </a:pPr>
            <a:r>
              <a:rPr lang="en"/>
              <a:t> </a:t>
            </a:r>
            <a:endParaRPr/>
          </a:p>
          <a:p>
            <a:pPr indent="0" lvl="0" marL="0" rtl="0" algn="ctr">
              <a:spcBef>
                <a:spcPts val="600"/>
              </a:spcBef>
              <a:spcAft>
                <a:spcPts val="0"/>
              </a:spcAft>
              <a:buClr>
                <a:schemeClr val="dk1"/>
              </a:buClr>
              <a:buSzPts val="1100"/>
              <a:buFont typeface="Arial"/>
              <a:buNone/>
            </a:pPr>
            <a:r>
              <a:t/>
            </a:r>
            <a:endParaRPr b="1"/>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7" name="Shape 147"/>
        <p:cNvGrpSpPr/>
        <p:nvPr/>
      </p:nvGrpSpPr>
      <p:grpSpPr>
        <a:xfrm>
          <a:off x="0" y="0"/>
          <a:ext cx="0" cy="0"/>
          <a:chOff x="0" y="0"/>
          <a:chExt cx="0" cy="0"/>
        </a:xfrm>
      </p:grpSpPr>
      <p:sp>
        <p:nvSpPr>
          <p:cNvPr id="148" name="Shape 148"/>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Tip #19</a:t>
            </a:r>
            <a:endParaRPr/>
          </a:p>
        </p:txBody>
      </p:sp>
      <p:sp>
        <p:nvSpPr>
          <p:cNvPr id="149" name="Shape 149"/>
          <p:cNvSpPr txBox="1"/>
          <p:nvPr>
            <p:ph idx="1" type="body"/>
          </p:nvPr>
        </p:nvSpPr>
        <p:spPr>
          <a:xfrm>
            <a:off x="457200" y="446125"/>
            <a:ext cx="8229600" cy="43764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None/>
            </a:pPr>
            <a:r>
              <a:t/>
            </a:r>
            <a:endParaRPr b="1"/>
          </a:p>
          <a:p>
            <a:pPr indent="0" lvl="0" marL="0" rtl="0" algn="ctr">
              <a:spcBef>
                <a:spcPts val="600"/>
              </a:spcBef>
              <a:spcAft>
                <a:spcPts val="0"/>
              </a:spcAft>
              <a:buClr>
                <a:schemeClr val="dk1"/>
              </a:buClr>
              <a:buSzPts val="1100"/>
              <a:buFont typeface="Arial"/>
              <a:buNone/>
            </a:pPr>
            <a:r>
              <a:rPr b="1" lang="en"/>
              <a:t>Receipts</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Use an app like Shoeboxed (https://shoeboxed.com) to quickly turn your piles of receipts into an organized, and categorized IRS-accepted online archive.</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3" name="Shape 153"/>
        <p:cNvGrpSpPr/>
        <p:nvPr/>
      </p:nvGrpSpPr>
      <p:grpSpPr>
        <a:xfrm>
          <a:off x="0" y="0"/>
          <a:ext cx="0" cy="0"/>
          <a:chOff x="0" y="0"/>
          <a:chExt cx="0" cy="0"/>
        </a:xfrm>
      </p:grpSpPr>
      <p:sp>
        <p:nvSpPr>
          <p:cNvPr id="154" name="Shape 154"/>
          <p:cNvSpPr txBox="1"/>
          <p:nvPr>
            <p:ph type="title"/>
          </p:nvPr>
        </p:nvSpPr>
        <p:spPr>
          <a:xfrm>
            <a:off x="457200" y="165001"/>
            <a:ext cx="8229600" cy="726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Tip #20</a:t>
            </a:r>
            <a:endParaRPr/>
          </a:p>
        </p:txBody>
      </p:sp>
      <p:sp>
        <p:nvSpPr>
          <p:cNvPr id="155" name="Shape 155"/>
          <p:cNvSpPr txBox="1"/>
          <p:nvPr>
            <p:ph idx="1" type="body"/>
          </p:nvPr>
        </p:nvSpPr>
        <p:spPr>
          <a:xfrm>
            <a:off x="523975" y="427300"/>
            <a:ext cx="8292900" cy="43740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Research</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You can use Google Alerts use to compile information on your company, industry, and competitors and have it organized into real-time emails that you can quickly glance through.</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457200" lvl="0" marL="0" rtl="0" algn="l">
              <a:spcBef>
                <a:spcPts val="600"/>
              </a:spcBef>
              <a:spcAft>
                <a:spcPts val="0"/>
              </a:spcAft>
              <a:buClr>
                <a:schemeClr val="dk1"/>
              </a:buClr>
              <a:buSzPts val="1100"/>
              <a:buFont typeface="Arial"/>
              <a:buNone/>
            </a:pPr>
            <a:r>
              <a:t/>
            </a:r>
            <a:endParaRPr/>
          </a:p>
          <a:p>
            <a:pPr indent="457200" lvl="0" marL="0" rtl="0" algn="l">
              <a:spcBef>
                <a:spcPts val="600"/>
              </a:spcBef>
              <a:spcAft>
                <a:spcPts val="0"/>
              </a:spcAft>
              <a:buClr>
                <a:schemeClr val="dk1"/>
              </a:buClr>
              <a:buSzPts val="1100"/>
              <a:buFont typeface="Arial"/>
              <a:buNone/>
            </a:pPr>
            <a:r>
              <a:t/>
            </a:r>
            <a:endParaRPr b="1"/>
          </a:p>
          <a:p>
            <a:pPr indent="457200" lvl="0" marL="0" rtl="0" algn="l">
              <a:spcBef>
                <a:spcPts val="600"/>
              </a:spcBef>
              <a:spcAft>
                <a:spcPts val="0"/>
              </a:spcAft>
              <a:buClr>
                <a:schemeClr val="dk1"/>
              </a:buClr>
              <a:buSzPts val="1100"/>
              <a:buFont typeface="Arial"/>
              <a:buNone/>
            </a:pPr>
            <a:r>
              <a:t/>
            </a:r>
            <a:endParaRPr b="1"/>
          </a:p>
          <a:p>
            <a:pPr indent="0" lvl="0" marL="0" rtl="0" algn="l">
              <a:spcBef>
                <a:spcPts val="600"/>
              </a:spcBef>
              <a:spcAft>
                <a:spcPts val="0"/>
              </a:spcAft>
              <a:buClr>
                <a:schemeClr val="dk1"/>
              </a:buClr>
              <a:buSzPts val="1100"/>
              <a:buFont typeface="Arial"/>
              <a:buNone/>
            </a:pPr>
            <a:r>
              <a:t/>
            </a:r>
            <a:endParaRPr b="1"/>
          </a:p>
          <a:p>
            <a:pPr indent="0" lvl="0" marL="0" rtl="0" algn="l">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5" name="Shape 45"/>
        <p:cNvGrpSpPr/>
        <p:nvPr/>
      </p:nvGrpSpPr>
      <p:grpSpPr>
        <a:xfrm>
          <a:off x="0" y="0"/>
          <a:ext cx="0" cy="0"/>
          <a:chOff x="0" y="0"/>
          <a:chExt cx="0" cy="0"/>
        </a:xfrm>
      </p:grpSpPr>
      <p:sp>
        <p:nvSpPr>
          <p:cNvPr id="46" name="Shape 46"/>
          <p:cNvSpPr txBox="1"/>
          <p:nvPr>
            <p:ph type="title"/>
          </p:nvPr>
        </p:nvSpPr>
        <p:spPr>
          <a:xfrm>
            <a:off x="457200" y="77653"/>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Tip #2</a:t>
            </a:r>
            <a:endParaRPr/>
          </a:p>
        </p:txBody>
      </p:sp>
      <p:sp>
        <p:nvSpPr>
          <p:cNvPr id="47" name="Shape 47"/>
          <p:cNvSpPr txBox="1"/>
          <p:nvPr>
            <p:ph idx="1" type="body"/>
          </p:nvPr>
        </p:nvSpPr>
        <p:spPr>
          <a:xfrm>
            <a:off x="457200" y="622725"/>
            <a:ext cx="8229600" cy="44460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File Backup</a:t>
            </a:r>
            <a:endParaRPr b="1"/>
          </a:p>
          <a:p>
            <a:pPr indent="0" lvl="0" marL="0" rtl="0" algn="l">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
              <a:t>Instead of spending your time tackling this essential, yet tedious task, set up a cloud-based backup system where you can establish a daily or weekly time to conduct background backups of all your necessary files.</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l">
              <a:spcBef>
                <a:spcPts val="600"/>
              </a:spcBef>
              <a:spcAft>
                <a:spcPts val="0"/>
              </a:spcAft>
              <a:buClr>
                <a:schemeClr val="dk1"/>
              </a:buClr>
              <a:buSzPts val="1100"/>
              <a:buFont typeface="Arial"/>
              <a:buNone/>
            </a:pPr>
            <a:r>
              <a:t/>
            </a:r>
            <a:endParaRPr/>
          </a:p>
          <a:p>
            <a:pPr indent="0" lvl="0" marL="0" rtl="0">
              <a:spcBef>
                <a:spcPts val="600"/>
              </a:spcBef>
              <a:spcAft>
                <a:spcPts val="0"/>
              </a:spcAft>
              <a:buNone/>
            </a:pPr>
            <a:r>
              <a:t/>
            </a:r>
            <a:endParaRPr sz="2400"/>
          </a:p>
          <a:p>
            <a:pPr indent="0" lvl="0" marL="0" rtl="0">
              <a:spcBef>
                <a:spcPts val="60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1" name="Shape 51"/>
        <p:cNvGrpSpPr/>
        <p:nvPr/>
      </p:nvGrpSpPr>
      <p:grpSpPr>
        <a:xfrm>
          <a:off x="0" y="0"/>
          <a:ext cx="0" cy="0"/>
          <a:chOff x="0" y="0"/>
          <a:chExt cx="0" cy="0"/>
        </a:xfrm>
      </p:grpSpPr>
      <p:sp>
        <p:nvSpPr>
          <p:cNvPr id="52" name="Shape 52"/>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Tip #3</a:t>
            </a:r>
            <a:endParaRPr/>
          </a:p>
        </p:txBody>
      </p:sp>
      <p:sp>
        <p:nvSpPr>
          <p:cNvPr id="53" name="Shape 53"/>
          <p:cNvSpPr txBox="1"/>
          <p:nvPr>
            <p:ph idx="1" type="body"/>
          </p:nvPr>
        </p:nvSpPr>
        <p:spPr>
          <a:xfrm>
            <a:off x="457200" y="1166550"/>
            <a:ext cx="8229600" cy="37257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rPr b="1" lang="en"/>
              <a:t>Tracking Website</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Traffic Use Google Analytics to set up a simple report to be emailed to you once a week. Instead of wasting your valuable time analyzing who's on your site, you'll get your website statistics to appear in your inbox.</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spcBef>
                <a:spcPts val="600"/>
              </a:spcBef>
              <a:spcAft>
                <a:spcPts val="0"/>
              </a:spcAft>
              <a:buNone/>
            </a:pPr>
            <a:r>
              <a:t/>
            </a:r>
            <a:endParaRPr/>
          </a:p>
          <a:p>
            <a:pPr indent="457200" lvl="0" marL="0" rtl="0">
              <a:spcBef>
                <a:spcPts val="600"/>
              </a:spcBef>
              <a:spcAft>
                <a:spcPts val="0"/>
              </a:spcAft>
              <a:buNone/>
            </a:pPr>
            <a:r>
              <a:t/>
            </a:r>
            <a:endParaRPr b="1"/>
          </a:p>
          <a:p>
            <a:pPr indent="457200" lvl="0" marL="0" rtl="0">
              <a:spcBef>
                <a:spcPts val="600"/>
              </a:spcBef>
              <a:spcAft>
                <a:spcPts val="0"/>
              </a:spcAft>
              <a:buNone/>
            </a:pPr>
            <a:r>
              <a:t/>
            </a:r>
            <a:endParaRPr b="1"/>
          </a:p>
          <a:p>
            <a:pPr indent="0" lvl="0" marL="0" rtl="0">
              <a:spcBef>
                <a:spcPts val="600"/>
              </a:spcBef>
              <a:spcAft>
                <a:spcPts val="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7" name="Shape 57"/>
        <p:cNvGrpSpPr/>
        <p:nvPr/>
      </p:nvGrpSpPr>
      <p:grpSpPr>
        <a:xfrm>
          <a:off x="0" y="0"/>
          <a:ext cx="0" cy="0"/>
          <a:chOff x="0" y="0"/>
          <a:chExt cx="0" cy="0"/>
        </a:xfrm>
      </p:grpSpPr>
      <p:sp>
        <p:nvSpPr>
          <p:cNvPr id="58" name="Shape 58"/>
          <p:cNvSpPr txBox="1"/>
          <p:nvPr>
            <p:ph type="title"/>
          </p:nvPr>
        </p:nvSpPr>
        <p:spPr>
          <a:xfrm>
            <a:off x="457200" y="73801"/>
            <a:ext cx="8229600" cy="696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Tip #4</a:t>
            </a:r>
            <a:endParaRPr/>
          </a:p>
        </p:txBody>
      </p:sp>
      <p:sp>
        <p:nvSpPr>
          <p:cNvPr id="59" name="Shape 59"/>
          <p:cNvSpPr txBox="1"/>
          <p:nvPr>
            <p:ph idx="1" type="body"/>
          </p:nvPr>
        </p:nvSpPr>
        <p:spPr>
          <a:xfrm>
            <a:off x="457200" y="256525"/>
            <a:ext cx="8229600" cy="45117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t/>
            </a:r>
            <a:endParaRPr b="1"/>
          </a:p>
          <a:p>
            <a:pPr indent="0" lvl="0" marL="0" rtl="0" algn="ctr">
              <a:spcBef>
                <a:spcPts val="600"/>
              </a:spcBef>
              <a:spcAft>
                <a:spcPts val="0"/>
              </a:spcAft>
              <a:buClr>
                <a:schemeClr val="dk1"/>
              </a:buClr>
              <a:buSzPts val="1100"/>
              <a:buFont typeface="Arial"/>
              <a:buNone/>
            </a:pPr>
            <a:r>
              <a:rPr b="1" lang="en"/>
              <a:t>Invoice Reminders</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For those clients that owe you payments, use a program like FreshBooks, (https://freshbooks.com) to create automated email reminders for those clients who are slow making payments.</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a:p>
            <a:pPr indent="0" lvl="0" marL="0" rtl="0" algn="ctr">
              <a:spcBef>
                <a:spcPts val="600"/>
              </a:spcBef>
              <a:spcAft>
                <a:spcPts val="0"/>
              </a:spcAft>
              <a:buNone/>
            </a:pPr>
            <a:r>
              <a:t/>
            </a:r>
            <a:endParaRPr sz="2400"/>
          </a:p>
          <a:p>
            <a:pPr indent="0" lvl="0" marL="0" rtl="0">
              <a:spcBef>
                <a:spcPts val="600"/>
              </a:spcBef>
              <a:spcAft>
                <a:spcPts val="0"/>
              </a:spcAft>
              <a:buNone/>
            </a:pPr>
            <a:r>
              <a:t/>
            </a:r>
            <a:endParaRPr sz="2400"/>
          </a:p>
          <a:p>
            <a:pPr indent="0" lvl="0" marL="0" rtl="0">
              <a:spcBef>
                <a:spcPts val="600"/>
              </a:spcBef>
              <a:spcAft>
                <a:spcPts val="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3" name="Shape 63"/>
        <p:cNvGrpSpPr/>
        <p:nvPr/>
      </p:nvGrpSpPr>
      <p:grpSpPr>
        <a:xfrm>
          <a:off x="0" y="0"/>
          <a:ext cx="0" cy="0"/>
          <a:chOff x="0" y="0"/>
          <a:chExt cx="0" cy="0"/>
        </a:xfrm>
      </p:grpSpPr>
      <p:sp>
        <p:nvSpPr>
          <p:cNvPr id="64" name="Shape 64"/>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Tip #5</a:t>
            </a:r>
            <a:endParaRPr/>
          </a:p>
        </p:txBody>
      </p:sp>
      <p:sp>
        <p:nvSpPr>
          <p:cNvPr id="65" name="Shape 65"/>
          <p:cNvSpPr txBox="1"/>
          <p:nvPr>
            <p:ph idx="1" type="body"/>
          </p:nvPr>
        </p:nvSpPr>
        <p:spPr>
          <a:xfrm>
            <a:off x="618150" y="1115575"/>
            <a:ext cx="8068800" cy="35265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rPr b="1" lang="en"/>
              <a:t> </a:t>
            </a:r>
            <a:r>
              <a:rPr b="1" lang="en"/>
              <a:t>Responding to Email</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If you find your days being filled with responding to the same questions over and over again, you can set up a canned response through your email program that can be customized with details before you send it out.</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l">
              <a:spcBef>
                <a:spcPts val="600"/>
              </a:spcBef>
              <a:spcAft>
                <a:spcPts val="0"/>
              </a:spcAft>
              <a:buClr>
                <a:schemeClr val="dk1"/>
              </a:buClr>
              <a:buSzPts val="1100"/>
              <a:buFont typeface="Arial"/>
              <a:buNone/>
            </a:pPr>
            <a:r>
              <a:t/>
            </a:r>
            <a:endParaRPr b="1"/>
          </a:p>
          <a:p>
            <a:pPr indent="0" lvl="0" marL="0" rtl="0" algn="l">
              <a:spcBef>
                <a:spcPts val="600"/>
              </a:spcBef>
              <a:spcAft>
                <a:spcPts val="0"/>
              </a:spcAft>
              <a:buClr>
                <a:schemeClr val="dk1"/>
              </a:buClr>
              <a:buSzPts val="1100"/>
              <a:buFont typeface="Arial"/>
              <a:buNone/>
            </a:pPr>
            <a:r>
              <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9" name="Shape 69"/>
        <p:cNvGrpSpPr/>
        <p:nvPr/>
      </p:nvGrpSpPr>
      <p:grpSpPr>
        <a:xfrm>
          <a:off x="0" y="0"/>
          <a:ext cx="0" cy="0"/>
          <a:chOff x="0" y="0"/>
          <a:chExt cx="0" cy="0"/>
        </a:xfrm>
      </p:grpSpPr>
      <p:sp>
        <p:nvSpPr>
          <p:cNvPr id="70" name="Shape 70"/>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Tip #6</a:t>
            </a:r>
            <a:endParaRPr/>
          </a:p>
        </p:txBody>
      </p:sp>
      <p:sp>
        <p:nvSpPr>
          <p:cNvPr id="71" name="Shape 71"/>
          <p:cNvSpPr txBox="1"/>
          <p:nvPr>
            <p:ph idx="1" type="body"/>
          </p:nvPr>
        </p:nvSpPr>
        <p:spPr>
          <a:xfrm>
            <a:off x="457200" y="1200150"/>
            <a:ext cx="8229600" cy="37257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rPr b="1" lang="en"/>
              <a:t> </a:t>
            </a:r>
            <a:r>
              <a:rPr b="1" lang="en"/>
              <a:t>Customer Support</a:t>
            </a:r>
            <a:endParaRPr b="1"/>
          </a:p>
          <a:p>
            <a:pPr indent="0" lvl="0" marL="0" rtl="0" algn="l">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
              <a:t>Organize your customer care system using automatically generated help desk tickets. This can help your customer service team know the order they should respond and track the resolution.</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spcBef>
                <a:spcPts val="600"/>
              </a:spcBef>
              <a:spcAft>
                <a:spcPts val="0"/>
              </a:spcAft>
              <a:buNone/>
            </a:pPr>
            <a:r>
              <a:t/>
            </a:r>
            <a:endParaRPr sz="24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5" name="Shape 75"/>
        <p:cNvGrpSpPr/>
        <p:nvPr/>
      </p:nvGrpSpPr>
      <p:grpSpPr>
        <a:xfrm>
          <a:off x="0" y="0"/>
          <a:ext cx="0" cy="0"/>
          <a:chOff x="0" y="0"/>
          <a:chExt cx="0" cy="0"/>
        </a:xfrm>
      </p:grpSpPr>
      <p:sp>
        <p:nvSpPr>
          <p:cNvPr id="76" name="Shape 76"/>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Tip #7</a:t>
            </a:r>
            <a:endParaRPr/>
          </a:p>
        </p:txBody>
      </p:sp>
      <p:sp>
        <p:nvSpPr>
          <p:cNvPr id="77" name="Shape 77"/>
          <p:cNvSpPr txBox="1"/>
          <p:nvPr>
            <p:ph idx="1" type="body"/>
          </p:nvPr>
        </p:nvSpPr>
        <p:spPr>
          <a:xfrm>
            <a:off x="410525" y="528050"/>
            <a:ext cx="8229600" cy="42306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t/>
            </a:r>
            <a:endParaRPr b="1"/>
          </a:p>
          <a:p>
            <a:pPr indent="0" lvl="0" marL="0" rtl="0" algn="ctr">
              <a:spcBef>
                <a:spcPts val="600"/>
              </a:spcBef>
              <a:spcAft>
                <a:spcPts val="0"/>
              </a:spcAft>
              <a:buClr>
                <a:schemeClr val="dk1"/>
              </a:buClr>
              <a:buSzPts val="1100"/>
              <a:buFont typeface="Arial"/>
              <a:buNone/>
            </a:pPr>
            <a:r>
              <a:rPr b="1" lang="en"/>
              <a:t>Posting Blogs</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sz="2400"/>
              <a:t>If you have a business blog, most blogging sites, like WordPress (https://wordpress.com), allow you to schedule your posts in advance.</a:t>
            </a:r>
            <a:endParaRPr sz="2400"/>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1" name="Shape 81"/>
        <p:cNvGrpSpPr/>
        <p:nvPr/>
      </p:nvGrpSpPr>
      <p:grpSpPr>
        <a:xfrm>
          <a:off x="0" y="0"/>
          <a:ext cx="0" cy="0"/>
          <a:chOff x="0" y="0"/>
          <a:chExt cx="0" cy="0"/>
        </a:xfrm>
      </p:grpSpPr>
      <p:sp>
        <p:nvSpPr>
          <p:cNvPr id="82" name="Shape 82"/>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Tip #8</a:t>
            </a:r>
            <a:endParaRPr/>
          </a:p>
        </p:txBody>
      </p:sp>
      <p:sp>
        <p:nvSpPr>
          <p:cNvPr id="83" name="Shape 83"/>
          <p:cNvSpPr txBox="1"/>
          <p:nvPr>
            <p:ph idx="1" type="body"/>
          </p:nvPr>
        </p:nvSpPr>
        <p:spPr>
          <a:xfrm>
            <a:off x="457200" y="500050"/>
            <a:ext cx="8229600" cy="41301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None/>
            </a:pPr>
            <a:r>
              <a:t/>
            </a:r>
            <a:endParaRPr b="1"/>
          </a:p>
          <a:p>
            <a:pPr indent="0" lvl="0" marL="0" rtl="0" algn="ctr">
              <a:spcBef>
                <a:spcPts val="600"/>
              </a:spcBef>
              <a:spcAft>
                <a:spcPts val="0"/>
              </a:spcAft>
              <a:buClr>
                <a:schemeClr val="dk1"/>
              </a:buClr>
              <a:buSzPts val="1100"/>
              <a:buFont typeface="Arial"/>
              <a:buNone/>
            </a:pPr>
            <a:r>
              <a:rPr b="1" lang="en"/>
              <a:t>   </a:t>
            </a:r>
            <a:r>
              <a:rPr b="1" lang="en"/>
              <a:t>Customer Emails</a:t>
            </a:r>
            <a:endParaRPr b="1"/>
          </a:p>
          <a:p>
            <a:pPr indent="0" lvl="0" marL="0" rtl="0" algn="l">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
              <a:t>Sending emails to customers or vendors on their birthdays or business anniversaries can help you build stable relationships. These can be scheduled in advance through many databases.</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theme/theme1.xml><?xml version="1.0" encoding="utf-8"?>
<a:theme xmlns:a="http://schemas.openxmlformats.org/drawingml/2006/main" xmlns:r="http://schemas.openxmlformats.org/officeDocument/2006/relationships" name="Light Gradien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