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377" r:id="rId2"/>
    <p:sldId id="395" r:id="rId3"/>
    <p:sldId id="396" r:id="rId4"/>
    <p:sldId id="351" r:id="rId5"/>
    <p:sldId id="378" r:id="rId6"/>
    <p:sldId id="406" r:id="rId7"/>
    <p:sldId id="397" r:id="rId8"/>
    <p:sldId id="399" r:id="rId9"/>
    <p:sldId id="428" r:id="rId10"/>
    <p:sldId id="407" r:id="rId11"/>
    <p:sldId id="352" r:id="rId12"/>
    <p:sldId id="357" r:id="rId13"/>
    <p:sldId id="262" r:id="rId14"/>
    <p:sldId id="263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436" r:id="rId23"/>
    <p:sldId id="437" r:id="rId24"/>
    <p:sldId id="438" r:id="rId25"/>
    <p:sldId id="361" r:id="rId26"/>
    <p:sldId id="440" r:id="rId27"/>
    <p:sldId id="267" r:id="rId28"/>
    <p:sldId id="418" r:id="rId29"/>
    <p:sldId id="266" r:id="rId30"/>
    <p:sldId id="441" r:id="rId31"/>
    <p:sldId id="442" r:id="rId32"/>
    <p:sldId id="443" r:id="rId33"/>
    <p:sldId id="259" r:id="rId34"/>
    <p:sldId id="444" r:id="rId35"/>
    <p:sldId id="445" r:id="rId36"/>
    <p:sldId id="456" r:id="rId37"/>
    <p:sldId id="446" r:id="rId38"/>
    <p:sldId id="268" r:id="rId39"/>
    <p:sldId id="447" r:id="rId40"/>
    <p:sldId id="448" r:id="rId41"/>
    <p:sldId id="449" r:id="rId42"/>
    <p:sldId id="278" r:id="rId43"/>
    <p:sldId id="408" r:id="rId44"/>
    <p:sldId id="450" r:id="rId45"/>
    <p:sldId id="451" r:id="rId46"/>
    <p:sldId id="292" r:id="rId47"/>
    <p:sldId id="410" r:id="rId48"/>
    <p:sldId id="411" r:id="rId49"/>
    <p:sldId id="419" r:id="rId50"/>
    <p:sldId id="457" r:id="rId51"/>
    <p:sldId id="421" r:id="rId52"/>
    <p:sldId id="458" r:id="rId53"/>
    <p:sldId id="373" r:id="rId54"/>
    <p:sldId id="426" r:id="rId55"/>
    <p:sldId id="427" r:id="rId56"/>
    <p:sldId id="453" r:id="rId57"/>
    <p:sldId id="454" r:id="rId58"/>
    <p:sldId id="455" r:id="rId59"/>
    <p:sldId id="301" r:id="rId60"/>
    <p:sldId id="302" r:id="rId61"/>
    <p:sldId id="342" r:id="rId62"/>
    <p:sldId id="405" r:id="rId63"/>
    <p:sldId id="347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537B"/>
    <a:srgbClr val="122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71" autoAdjust="0"/>
    <p:restoredTop sz="94660"/>
  </p:normalViewPr>
  <p:slideViewPr>
    <p:cSldViewPr snapToGrid="0">
      <p:cViewPr>
        <p:scale>
          <a:sx n="43" d="100"/>
          <a:sy n="43" d="100"/>
        </p:scale>
        <p:origin x="903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C3597-F9C2-4032-BFF1-47BF5F027BE5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3BCFD-5184-4F7F-88C3-39AEEA3C6D2B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8343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3BCFD-5184-4F7F-88C3-39AEEA3C6D2B}" type="slidenum">
              <a:rPr lang="en-MY" smtClean="0"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63838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91270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82602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49145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3010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59588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2319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00336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1136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71417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1736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55428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B3DF7-D628-4F80-B82B-38ABDAB860CD}" type="datetimeFigureOut">
              <a:rPr lang="en-MY" smtClean="0"/>
              <a:t>30/7/2018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27707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49" y="1390769"/>
            <a:ext cx="10515600" cy="33338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If you’ve been craving to achieve </a:t>
            </a:r>
            <a:r>
              <a:rPr lang="en-MY" sz="4600" b="1" i="1" dirty="0">
                <a:solidFill>
                  <a:srgbClr val="FFC000"/>
                </a:solidFill>
              </a:rPr>
              <a:t>success </a:t>
            </a:r>
            <a:r>
              <a:rPr lang="en-MY" sz="4600" dirty="0"/>
              <a:t>that you wanted...</a:t>
            </a:r>
          </a:p>
        </p:txBody>
      </p:sp>
      <p:pic>
        <p:nvPicPr>
          <p:cNvPr id="1026" name="Picture 2" descr="Image result for trop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261" y="3405200"/>
            <a:ext cx="321945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68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580" y="669613"/>
            <a:ext cx="10515600" cy="35983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Every major success begins with discovering your true life’s </a:t>
            </a:r>
            <a:r>
              <a:rPr lang="en-MY" sz="4400" dirty="0" smtClean="0"/>
              <a:t>purpose</a:t>
            </a:r>
            <a:endParaRPr lang="en-MY" sz="4400" dirty="0"/>
          </a:p>
        </p:txBody>
      </p:sp>
      <p:pic>
        <p:nvPicPr>
          <p:cNvPr id="2050" name="Picture 2" descr="Image result for succ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404" y="2468790"/>
            <a:ext cx="4762500" cy="3743325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65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845" y="2377440"/>
            <a:ext cx="10234715" cy="31944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Unfortunately, most people are drifting in life, not knowing what </a:t>
            </a:r>
            <a:r>
              <a:rPr lang="en-MY" sz="4800" dirty="0" smtClean="0"/>
              <a:t>their                     </a:t>
            </a:r>
            <a:r>
              <a:rPr lang="en-MY" sz="4800" b="1" i="1" dirty="0"/>
              <a:t>true purpose </a:t>
            </a:r>
            <a:r>
              <a:rPr lang="en-MY" sz="4800" dirty="0"/>
              <a:t>is!</a:t>
            </a:r>
          </a:p>
        </p:txBody>
      </p:sp>
    </p:spTree>
    <p:extLst>
      <p:ext uri="{BB962C8B-B14F-4D97-AF65-F5344CB8AC3E}">
        <p14:creationId xmlns:p14="http://schemas.microsoft.com/office/powerpoint/2010/main" val="64889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363" y="2047966"/>
            <a:ext cx="10515600" cy="33092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 </a:t>
            </a:r>
          </a:p>
          <a:p>
            <a:pPr marL="0" indent="0" algn="ctr">
              <a:buNone/>
            </a:pPr>
            <a:r>
              <a:rPr lang="en-MY" sz="4800" dirty="0"/>
              <a:t>Finding your true purpose in life is the crucial </a:t>
            </a:r>
            <a:r>
              <a:rPr lang="en-MY" sz="4800" i="1" dirty="0"/>
              <a:t>first step </a:t>
            </a:r>
            <a:r>
              <a:rPr lang="en-MY" sz="4800" dirty="0"/>
              <a:t>for </a:t>
            </a:r>
            <a:r>
              <a:rPr lang="en-MY" sz="4800" b="1" dirty="0" smtClean="0">
                <a:solidFill>
                  <a:srgbClr val="FFC000"/>
                </a:solidFill>
              </a:rPr>
              <a:t>Success</a:t>
            </a:r>
            <a:endParaRPr lang="en-MY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01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055" y="1403750"/>
            <a:ext cx="10671857" cy="3077237"/>
          </a:xfrm>
        </p:spPr>
        <p:txBody>
          <a:bodyPr>
            <a:noAutofit/>
          </a:bodyPr>
          <a:lstStyle/>
          <a:p>
            <a:r>
              <a:rPr lang="en-MY" sz="5000" b="1" dirty="0">
                <a:solidFill>
                  <a:schemeClr val="bg1"/>
                </a:solidFill>
                <a:latin typeface="+mn-lt"/>
              </a:rPr>
              <a:t>But </a:t>
            </a:r>
            <a:r>
              <a:rPr lang="en-MY" sz="5000" b="1" dirty="0" smtClean="0">
                <a:solidFill>
                  <a:schemeClr val="bg1"/>
                </a:solidFill>
                <a:latin typeface="+mn-lt"/>
              </a:rPr>
              <a:t>First</a:t>
            </a:r>
            <a:r>
              <a:rPr lang="en-MY" sz="5000" b="1" dirty="0">
                <a:solidFill>
                  <a:schemeClr val="bg1"/>
                </a:solidFill>
                <a:latin typeface="+mn-lt"/>
              </a:rPr>
              <a:t>, H</a:t>
            </a:r>
            <a:r>
              <a:rPr lang="en-MY" sz="5000" b="1" dirty="0" smtClean="0">
                <a:solidFill>
                  <a:schemeClr val="bg1"/>
                </a:solidFill>
                <a:latin typeface="+mn-lt"/>
              </a:rPr>
              <a:t>ere’s </a:t>
            </a:r>
            <a:r>
              <a:rPr lang="en-MY" sz="5000" b="1" dirty="0">
                <a:solidFill>
                  <a:schemeClr val="bg1"/>
                </a:solidFill>
                <a:latin typeface="+mn-lt"/>
              </a:rPr>
              <a:t>A</a:t>
            </a:r>
            <a:r>
              <a:rPr lang="en-MY" sz="50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MY" sz="5000" b="1" dirty="0">
                <a:solidFill>
                  <a:schemeClr val="bg1"/>
                </a:solidFill>
                <a:latin typeface="+mn-lt"/>
              </a:rPr>
              <a:t>S</a:t>
            </a:r>
            <a:r>
              <a:rPr lang="en-MY" sz="5000" b="1" dirty="0" smtClean="0">
                <a:solidFill>
                  <a:schemeClr val="bg1"/>
                </a:solidFill>
                <a:latin typeface="+mn-lt"/>
              </a:rPr>
              <a:t>hocking </a:t>
            </a:r>
            <a:r>
              <a:rPr lang="en-MY" sz="5000" b="1" dirty="0">
                <a:solidFill>
                  <a:schemeClr val="bg1"/>
                </a:solidFill>
                <a:latin typeface="+mn-lt"/>
              </a:rPr>
              <a:t>T</a:t>
            </a:r>
            <a:r>
              <a:rPr lang="en-MY" sz="5000" b="1" dirty="0" smtClean="0">
                <a:solidFill>
                  <a:schemeClr val="bg1"/>
                </a:solidFill>
                <a:latin typeface="+mn-lt"/>
              </a:rPr>
              <a:t>ruth</a:t>
            </a:r>
            <a:r>
              <a:rPr lang="en-MY" sz="5000" b="1" dirty="0">
                <a:solidFill>
                  <a:schemeClr val="bg1"/>
                </a:solidFill>
                <a:latin typeface="+mn-lt"/>
              </a:rPr>
              <a:t>...</a:t>
            </a:r>
            <a:br>
              <a:rPr lang="en-MY" sz="5000" b="1" dirty="0">
                <a:solidFill>
                  <a:schemeClr val="bg1"/>
                </a:solidFill>
                <a:latin typeface="+mn-lt"/>
              </a:rPr>
            </a:br>
            <a:r>
              <a:rPr lang="en-MY" sz="5000" b="1" dirty="0">
                <a:solidFill>
                  <a:schemeClr val="bg1"/>
                </a:solidFill>
                <a:latin typeface="+mn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7664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2033" y="2614688"/>
            <a:ext cx="4384710" cy="2387600"/>
          </a:xfrm>
        </p:spPr>
        <p:txBody>
          <a:bodyPr>
            <a:noAutofit/>
          </a:bodyPr>
          <a:lstStyle/>
          <a:p>
            <a:r>
              <a:rPr lang="en-MY" sz="4400" dirty="0">
                <a:solidFill>
                  <a:schemeClr val="bg1"/>
                </a:solidFill>
                <a:latin typeface="+mn-lt"/>
              </a:rPr>
              <a:t>The truth is: Most People HATE Their </a:t>
            </a:r>
            <a:r>
              <a:rPr lang="en-MY" sz="4400" dirty="0" smtClean="0">
                <a:solidFill>
                  <a:schemeClr val="bg1"/>
                </a:solidFill>
                <a:latin typeface="+mn-lt"/>
              </a:rPr>
              <a:t>Life</a:t>
            </a:r>
            <a:r>
              <a:rPr lang="en-MY" sz="4400" dirty="0">
                <a:solidFill>
                  <a:schemeClr val="bg1"/>
                </a:solidFill>
                <a:latin typeface="+mn-lt"/>
              </a:rPr>
              <a:t/>
            </a:r>
            <a:br>
              <a:rPr lang="en-MY" sz="4400" dirty="0">
                <a:solidFill>
                  <a:schemeClr val="bg1"/>
                </a:solidFill>
                <a:latin typeface="+mn-lt"/>
              </a:rPr>
            </a:br>
            <a:endParaRPr lang="en-MY" sz="44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074" name="Picture 2" descr="Image result for hate li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019" y="1770743"/>
            <a:ext cx="5155339" cy="3434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98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1661" y="2722751"/>
            <a:ext cx="10313043" cy="2387600"/>
          </a:xfrm>
        </p:spPr>
        <p:txBody>
          <a:bodyPr>
            <a:noAutofit/>
          </a:bodyPr>
          <a:lstStyle/>
          <a:p>
            <a:r>
              <a:rPr lang="en-MY" sz="4500" dirty="0">
                <a:solidFill>
                  <a:schemeClr val="bg1"/>
                </a:solidFill>
                <a:latin typeface="+mn-lt"/>
              </a:rPr>
              <a:t> </a:t>
            </a:r>
            <a:br>
              <a:rPr lang="en-MY" sz="4500" dirty="0">
                <a:solidFill>
                  <a:schemeClr val="bg1"/>
                </a:solidFill>
                <a:latin typeface="+mn-lt"/>
              </a:rPr>
            </a:br>
            <a:r>
              <a:rPr lang="en-MY" sz="4500" dirty="0">
                <a:solidFill>
                  <a:schemeClr val="bg1"/>
                </a:solidFill>
                <a:latin typeface="+mn-lt"/>
              </a:rPr>
              <a:t>In fact, most people just gave up on their dreams for the sake of ‘living’ and chasing ‘money’…</a:t>
            </a:r>
            <a:br>
              <a:rPr lang="en-MY" sz="4500" dirty="0">
                <a:solidFill>
                  <a:schemeClr val="bg1"/>
                </a:solidFill>
                <a:latin typeface="+mn-lt"/>
              </a:rPr>
            </a:br>
            <a:endParaRPr lang="en-MY" sz="45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73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71215"/>
            <a:ext cx="10515600" cy="33057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This is NOT the way successful people live their life!</a:t>
            </a:r>
          </a:p>
          <a:p>
            <a:pPr marL="0" indent="0" algn="ctr">
              <a:buNone/>
            </a:pPr>
            <a:endParaRPr lang="en-MY" sz="4700" dirty="0"/>
          </a:p>
        </p:txBody>
      </p:sp>
    </p:spTree>
    <p:extLst>
      <p:ext uri="{BB962C8B-B14F-4D97-AF65-F5344CB8AC3E}">
        <p14:creationId xmlns:p14="http://schemas.microsoft.com/office/powerpoint/2010/main" val="408169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9429" y="913238"/>
            <a:ext cx="10515600" cy="30314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Here’s what Dalai Lama replied </a:t>
            </a:r>
            <a:r>
              <a:rPr lang="en-MY" sz="4600" dirty="0" smtClean="0"/>
              <a:t>to when </a:t>
            </a:r>
            <a:r>
              <a:rPr lang="en-MY" sz="4600" dirty="0"/>
              <a:t>asked what surprised him about humanity the most:</a:t>
            </a:r>
          </a:p>
          <a:p>
            <a:pPr marL="0" indent="0" algn="ctr">
              <a:buNone/>
            </a:pPr>
            <a:endParaRPr lang="en-MY" sz="4600" b="1" dirty="0"/>
          </a:p>
        </p:txBody>
      </p:sp>
      <p:pic>
        <p:nvPicPr>
          <p:cNvPr id="4098" name="Picture 2" descr="Image result for dalai la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347" y="2931885"/>
            <a:ext cx="33337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37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5775"/>
            <a:ext cx="10515600" cy="34886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3200" dirty="0"/>
              <a:t>“Man. Because he sacrifices his health in order to make money. </a:t>
            </a:r>
          </a:p>
          <a:p>
            <a:pPr marL="0" indent="0" algn="ctr">
              <a:buNone/>
            </a:pPr>
            <a:r>
              <a:rPr lang="en-MY" sz="3200" dirty="0"/>
              <a:t>Then he sacrifices money to recuperate his health. </a:t>
            </a:r>
            <a:endParaRPr lang="en-MY" sz="3200" dirty="0" smtClean="0"/>
          </a:p>
          <a:p>
            <a:pPr marL="0" indent="0" algn="ctr">
              <a:buNone/>
            </a:pPr>
            <a:r>
              <a:rPr lang="en-MY" sz="3200" dirty="0" smtClean="0"/>
              <a:t>Then </a:t>
            </a:r>
            <a:r>
              <a:rPr lang="en-MY" sz="3200" dirty="0"/>
              <a:t>he is so anxious about the future that he does not enjoy the present; </a:t>
            </a:r>
          </a:p>
          <a:p>
            <a:pPr marL="0" indent="0" algn="ctr">
              <a:buNone/>
            </a:pPr>
            <a:r>
              <a:rPr lang="en-MY" sz="3200" dirty="0"/>
              <a:t>the result being that he does not live in the present or the future; </a:t>
            </a:r>
          </a:p>
          <a:p>
            <a:pPr marL="0" indent="0" algn="ctr">
              <a:buNone/>
            </a:pPr>
            <a:r>
              <a:rPr lang="en-MY" sz="3200" dirty="0"/>
              <a:t>he lives as if he is never going to die, and then dies having never really lived!”</a:t>
            </a:r>
          </a:p>
          <a:p>
            <a:pPr marL="0" indent="0" algn="ctr">
              <a:buNone/>
            </a:pPr>
            <a:endParaRPr lang="en-MY" sz="3200" dirty="0"/>
          </a:p>
        </p:txBody>
      </p:sp>
    </p:spTree>
    <p:extLst>
      <p:ext uri="{BB962C8B-B14F-4D97-AF65-F5344CB8AC3E}">
        <p14:creationId xmlns:p14="http://schemas.microsoft.com/office/powerpoint/2010/main" val="54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595" y="2708511"/>
            <a:ext cx="10515600" cy="32325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Which is so true! Only if you lived blindly without figuring out why are you even </a:t>
            </a:r>
            <a:r>
              <a:rPr lang="en-MY" sz="4600" i="1" dirty="0" smtClean="0"/>
              <a:t>HERE</a:t>
            </a:r>
            <a:endParaRPr lang="en-MY" sz="4600" i="1" dirty="0"/>
          </a:p>
        </p:txBody>
      </p:sp>
    </p:spTree>
    <p:extLst>
      <p:ext uri="{BB962C8B-B14F-4D97-AF65-F5344CB8AC3E}">
        <p14:creationId xmlns:p14="http://schemas.microsoft.com/office/powerpoint/2010/main" val="359885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277" y="1369628"/>
            <a:ext cx="10462780" cy="3342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700" dirty="0"/>
              <a:t>You need to stop whatever you're doing and listen to </a:t>
            </a:r>
            <a:r>
              <a:rPr lang="en-MY" sz="4700" dirty="0" smtClean="0"/>
              <a:t>this</a:t>
            </a:r>
            <a:endParaRPr lang="en-MY" sz="4700" dirty="0"/>
          </a:p>
          <a:p>
            <a:pPr marL="0" indent="0" algn="ctr">
              <a:buNone/>
            </a:pPr>
            <a:endParaRPr lang="en-MY" sz="4700" dirty="0"/>
          </a:p>
        </p:txBody>
      </p:sp>
      <p:pic>
        <p:nvPicPr>
          <p:cNvPr id="2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143" y="2687485"/>
            <a:ext cx="2648857" cy="383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09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5360" y="835151"/>
            <a:ext cx="10515600" cy="36349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Successful people know their </a:t>
            </a:r>
            <a:r>
              <a:rPr lang="en-MY" sz="4800" dirty="0" smtClean="0"/>
              <a:t>                     </a:t>
            </a:r>
            <a:r>
              <a:rPr lang="en-MY" sz="4800" b="1" dirty="0" smtClean="0">
                <a:solidFill>
                  <a:srgbClr val="FFC000"/>
                </a:solidFill>
              </a:rPr>
              <a:t>Purpose </a:t>
            </a:r>
            <a:r>
              <a:rPr lang="en-MY" sz="4800" b="1" dirty="0">
                <a:solidFill>
                  <a:srgbClr val="FFC000"/>
                </a:solidFill>
              </a:rPr>
              <a:t>I</a:t>
            </a:r>
            <a:r>
              <a:rPr lang="en-MY" sz="4800" b="1" dirty="0" smtClean="0">
                <a:solidFill>
                  <a:srgbClr val="FFC000"/>
                </a:solidFill>
              </a:rPr>
              <a:t>n </a:t>
            </a:r>
            <a:r>
              <a:rPr lang="en-MY" sz="4800" b="1" dirty="0">
                <a:solidFill>
                  <a:srgbClr val="FFC000"/>
                </a:solidFill>
              </a:rPr>
              <a:t>L</a:t>
            </a:r>
            <a:r>
              <a:rPr lang="en-MY" sz="4800" b="1" dirty="0" smtClean="0">
                <a:solidFill>
                  <a:srgbClr val="FFC000"/>
                </a:solidFill>
              </a:rPr>
              <a:t>ife</a:t>
            </a:r>
            <a:endParaRPr lang="en-MY" sz="4800" b="1" dirty="0">
              <a:solidFill>
                <a:srgbClr val="FFC000"/>
              </a:solidFill>
            </a:endParaRPr>
          </a:p>
        </p:txBody>
      </p:sp>
      <p:pic>
        <p:nvPicPr>
          <p:cNvPr id="5122" name="Picture 2" descr="Image result for purpose in lif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5" r="-152" b="13918"/>
          <a:stretch/>
        </p:blipFill>
        <p:spPr bwMode="auto">
          <a:xfrm>
            <a:off x="3272818" y="2652616"/>
            <a:ext cx="5920683" cy="3515540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19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19829"/>
            <a:ext cx="10515600" cy="30497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 smtClean="0"/>
              <a:t>They know their mission and they are doing everything they can to achieve it</a:t>
            </a:r>
            <a:endParaRPr lang="en-MY" sz="4500" dirty="0"/>
          </a:p>
        </p:txBody>
      </p:sp>
    </p:spTree>
    <p:extLst>
      <p:ext uri="{BB962C8B-B14F-4D97-AF65-F5344CB8AC3E}">
        <p14:creationId xmlns:p14="http://schemas.microsoft.com/office/powerpoint/2010/main" val="285982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421" y="2351314"/>
            <a:ext cx="4412779" cy="30923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Successful people are happy, fulfilled and living life with </a:t>
            </a:r>
            <a:r>
              <a:rPr lang="en-MY" sz="4400" dirty="0" smtClean="0"/>
              <a:t>joy</a:t>
            </a:r>
            <a:endParaRPr lang="en-MY" sz="4400" dirty="0"/>
          </a:p>
        </p:txBody>
      </p:sp>
      <p:pic>
        <p:nvPicPr>
          <p:cNvPr id="614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026" y="1958005"/>
            <a:ext cx="4910205" cy="3281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65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233" y="740682"/>
            <a:ext cx="1055696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Imagine getting up the morning feeling happy &amp; fulfilled…</a:t>
            </a:r>
          </a:p>
        </p:txBody>
      </p:sp>
      <p:pic>
        <p:nvPicPr>
          <p:cNvPr id="7170" name="Picture 2" descr="Image result for mor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789" y="2635021"/>
            <a:ext cx="5359853" cy="3569663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49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480" y="2880359"/>
            <a:ext cx="10515600" cy="34886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Isn’t this better than getting up feeling groggy with </a:t>
            </a:r>
            <a:r>
              <a:rPr lang="en-MY" sz="4800" b="1" i="1" dirty="0"/>
              <a:t>Monday Blues</a:t>
            </a:r>
            <a:r>
              <a:rPr lang="en-MY" sz="4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9913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2475" y="2889503"/>
            <a:ext cx="10515600" cy="14076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Well today's your most important day because...</a:t>
            </a:r>
          </a:p>
          <a:p>
            <a:pPr marL="0" indent="0" algn="ctr">
              <a:buNone/>
            </a:pPr>
            <a:endParaRPr lang="en-MY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91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579" y="2593703"/>
            <a:ext cx="10515600" cy="14076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I'm going to show you the secret to success of the world’s Top Achievers so you emulate their strategies to greatness! </a:t>
            </a:r>
          </a:p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63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4279" y="2411616"/>
            <a:ext cx="10695008" cy="2372396"/>
          </a:xfrm>
        </p:spPr>
        <p:txBody>
          <a:bodyPr>
            <a:noAutofit/>
          </a:bodyPr>
          <a:lstStyle/>
          <a:p>
            <a:r>
              <a:rPr lang="en-MY" sz="4200" dirty="0">
                <a:solidFill>
                  <a:schemeClr val="bg1"/>
                </a:solidFill>
                <a:latin typeface="+mn-lt"/>
              </a:rPr>
              <a:t> </a:t>
            </a:r>
            <a:br>
              <a:rPr lang="en-MY" sz="4200" dirty="0">
                <a:solidFill>
                  <a:schemeClr val="bg1"/>
                </a:solidFill>
                <a:latin typeface="+mn-lt"/>
              </a:rPr>
            </a:br>
            <a:r>
              <a:rPr lang="en-MY" sz="4200" dirty="0">
                <a:solidFill>
                  <a:schemeClr val="bg1"/>
                </a:solidFill>
                <a:latin typeface="+mn-lt"/>
              </a:rPr>
              <a:t>Just know that I've spent countless hours trying to crack the code for success. So be rest assured that these tried and proven methods will be a real </a:t>
            </a:r>
            <a:r>
              <a:rPr lang="en-MY" sz="4200" dirty="0" smtClean="0">
                <a:solidFill>
                  <a:schemeClr val="bg1"/>
                </a:solidFill>
                <a:latin typeface="+mn-lt"/>
              </a:rPr>
              <a:t>life-changer</a:t>
            </a:r>
            <a:endParaRPr lang="en-MY" sz="4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1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7673" y="2310383"/>
            <a:ext cx="10695008" cy="2144299"/>
          </a:xfrm>
        </p:spPr>
        <p:txBody>
          <a:bodyPr>
            <a:noAutofit/>
          </a:bodyPr>
          <a:lstStyle/>
          <a:p>
            <a:r>
              <a:rPr lang="en-MY" sz="4400" dirty="0">
                <a:solidFill>
                  <a:schemeClr val="bg1"/>
                </a:solidFill>
                <a:latin typeface="+mn-lt"/>
              </a:rPr>
              <a:t>And here's your golden opportunity to study the secrets to achieve unimaginable success and personal greatness!</a:t>
            </a:r>
          </a:p>
        </p:txBody>
      </p:sp>
    </p:spTree>
    <p:extLst>
      <p:ext uri="{BB962C8B-B14F-4D97-AF65-F5344CB8AC3E}">
        <p14:creationId xmlns:p14="http://schemas.microsoft.com/office/powerpoint/2010/main" val="402474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6308" y="1875525"/>
            <a:ext cx="10108798" cy="2387600"/>
          </a:xfrm>
        </p:spPr>
        <p:txBody>
          <a:bodyPr>
            <a:noAutofit/>
          </a:bodyPr>
          <a:lstStyle/>
          <a:p>
            <a:r>
              <a:rPr lang="en-MY" sz="4800" dirty="0">
                <a:solidFill>
                  <a:schemeClr val="bg1"/>
                </a:solidFill>
                <a:latin typeface="+mn-lt"/>
              </a:rPr>
              <a:t>… and it all begins with discovering your true life’s </a:t>
            </a:r>
            <a:r>
              <a:rPr lang="en-MY" sz="4800" dirty="0" smtClean="0">
                <a:solidFill>
                  <a:schemeClr val="bg1"/>
                </a:solidFill>
                <a:latin typeface="+mn-lt"/>
              </a:rPr>
              <a:t>purpose</a:t>
            </a:r>
            <a:endParaRPr lang="en-MY" sz="4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473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27" y="1526226"/>
            <a:ext cx="5066887" cy="30680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Because this video presentation could be your shortcut </a:t>
            </a:r>
            <a:r>
              <a:rPr lang="en-MY" sz="4400" dirty="0" smtClean="0"/>
              <a:t>to </a:t>
            </a:r>
            <a:r>
              <a:rPr lang="en-MY" sz="4400" b="1" u="sng" dirty="0">
                <a:solidFill>
                  <a:srgbClr val="FFC000"/>
                </a:solidFill>
              </a:rPr>
              <a:t>M</a:t>
            </a:r>
            <a:r>
              <a:rPr lang="en-MY" sz="4400" b="1" u="sng" dirty="0" smtClean="0">
                <a:solidFill>
                  <a:srgbClr val="FFC000"/>
                </a:solidFill>
              </a:rPr>
              <a:t>assive Success</a:t>
            </a:r>
            <a:endParaRPr lang="en-MY" sz="4400" b="1" u="sng" dirty="0">
              <a:solidFill>
                <a:srgbClr val="FFC000"/>
              </a:solidFill>
            </a:endParaRP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375" y="2670629"/>
            <a:ext cx="5129600" cy="38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12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2304" y="2079305"/>
            <a:ext cx="10952976" cy="2387600"/>
          </a:xfrm>
        </p:spPr>
        <p:txBody>
          <a:bodyPr>
            <a:noAutofit/>
          </a:bodyPr>
          <a:lstStyle/>
          <a:p>
            <a:r>
              <a:rPr lang="en-MY" sz="4500" dirty="0">
                <a:solidFill>
                  <a:schemeClr val="bg1"/>
                </a:solidFill>
                <a:latin typeface="+mn-lt"/>
              </a:rPr>
              <a:t>Today, I’m going to share with you the proven strategies that will bring you immense wealth, health and </a:t>
            </a:r>
            <a:r>
              <a:rPr lang="en-MY" sz="4500" dirty="0" smtClean="0">
                <a:solidFill>
                  <a:schemeClr val="bg1"/>
                </a:solidFill>
                <a:latin typeface="+mn-lt"/>
              </a:rPr>
              <a:t>success</a:t>
            </a:r>
            <a:endParaRPr lang="en-MY" sz="45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494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8760" y="2195129"/>
            <a:ext cx="10108798" cy="2387600"/>
          </a:xfrm>
        </p:spPr>
        <p:txBody>
          <a:bodyPr>
            <a:noAutofit/>
          </a:bodyPr>
          <a:lstStyle/>
          <a:p>
            <a:r>
              <a:rPr lang="en-MY" sz="4400" dirty="0">
                <a:solidFill>
                  <a:schemeClr val="bg1"/>
                </a:solidFill>
                <a:latin typeface="+mn-lt"/>
              </a:rPr>
              <a:t>This is your rare opportunity to finally uncover your higher purpose and drive </a:t>
            </a:r>
            <a:r>
              <a:rPr lang="en-MY" sz="4400" dirty="0" smtClean="0">
                <a:solidFill>
                  <a:schemeClr val="bg1"/>
                </a:solidFill>
                <a:latin typeface="+mn-lt"/>
              </a:rPr>
              <a:t>what’s </a:t>
            </a:r>
            <a:r>
              <a:rPr lang="en-MY" sz="4400" dirty="0">
                <a:solidFill>
                  <a:schemeClr val="bg1"/>
                </a:solidFill>
                <a:latin typeface="+mn-lt"/>
              </a:rPr>
              <a:t>hidden within you for years.</a:t>
            </a:r>
          </a:p>
        </p:txBody>
      </p:sp>
    </p:spTree>
    <p:extLst>
      <p:ext uri="{BB962C8B-B14F-4D97-AF65-F5344CB8AC3E}">
        <p14:creationId xmlns:p14="http://schemas.microsoft.com/office/powerpoint/2010/main" val="26784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6519" y="81849"/>
            <a:ext cx="10108798" cy="2387600"/>
          </a:xfrm>
        </p:spPr>
        <p:txBody>
          <a:bodyPr>
            <a:noAutofit/>
          </a:bodyPr>
          <a:lstStyle/>
          <a:p>
            <a:r>
              <a:rPr lang="en-MY" sz="5400" dirty="0">
                <a:solidFill>
                  <a:schemeClr val="bg1"/>
                </a:solidFill>
                <a:latin typeface="+mn-lt"/>
              </a:rPr>
              <a:t>Your </a:t>
            </a:r>
            <a:r>
              <a:rPr lang="en-MY" sz="5400" dirty="0" smtClean="0">
                <a:solidFill>
                  <a:schemeClr val="bg1"/>
                </a:solidFill>
                <a:latin typeface="+mn-lt"/>
              </a:rPr>
              <a:t>Frustration </a:t>
            </a:r>
            <a:r>
              <a:rPr lang="en-MY" sz="5400" dirty="0">
                <a:solidFill>
                  <a:schemeClr val="bg1"/>
                </a:solidFill>
                <a:latin typeface="+mn-lt"/>
              </a:rPr>
              <a:t>E</a:t>
            </a:r>
            <a:r>
              <a:rPr lang="en-MY" sz="5400" dirty="0" smtClean="0">
                <a:solidFill>
                  <a:schemeClr val="bg1"/>
                </a:solidFill>
                <a:latin typeface="+mn-lt"/>
              </a:rPr>
              <a:t>nds Here</a:t>
            </a:r>
            <a:r>
              <a:rPr lang="en-MY" sz="5400" dirty="0">
                <a:solidFill>
                  <a:schemeClr val="bg1"/>
                </a:solidFill>
                <a:latin typeface="+mn-lt"/>
              </a:rPr>
              <a:t/>
            </a:r>
            <a:br>
              <a:rPr lang="en-MY" sz="5400" dirty="0">
                <a:solidFill>
                  <a:schemeClr val="bg1"/>
                </a:solidFill>
                <a:latin typeface="+mn-lt"/>
              </a:rPr>
            </a:br>
            <a:endParaRPr lang="en-MY" sz="5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466" y="2126297"/>
            <a:ext cx="6164903" cy="41119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3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451" y="2816351"/>
            <a:ext cx="10515600" cy="248088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rgbClr val="FFC000"/>
                </a:solidFill>
              </a:rPr>
              <a:t>This might just be the game-changer you've been looking for...</a:t>
            </a:r>
          </a:p>
          <a:p>
            <a:pPr marL="0" indent="0" algn="ctr">
              <a:buNone/>
            </a:pPr>
            <a:endParaRPr lang="en-MY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71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04037"/>
            <a:ext cx="10515600" cy="1325563"/>
          </a:xfrm>
        </p:spPr>
        <p:txBody>
          <a:bodyPr/>
          <a:lstStyle/>
          <a:p>
            <a:r>
              <a:rPr lang="en-MY" b="1" dirty="0">
                <a:latin typeface="+mn-lt"/>
              </a:rPr>
              <a:t>Considering </a:t>
            </a:r>
            <a:r>
              <a:rPr lang="en-MY" b="1" dirty="0" smtClean="0">
                <a:latin typeface="+mn-lt"/>
              </a:rPr>
              <a:t>That You Will:</a:t>
            </a:r>
            <a:r>
              <a:rPr lang="en-MY" b="1" dirty="0">
                <a:latin typeface="+mn-lt"/>
              </a:rPr>
              <a:t/>
            </a:r>
            <a:br>
              <a:rPr lang="en-MY" b="1" dirty="0">
                <a:latin typeface="+mn-lt"/>
              </a:rPr>
            </a:br>
            <a:endParaRPr lang="en-MY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06957"/>
            <a:ext cx="10515600" cy="4508943"/>
          </a:xfrm>
        </p:spPr>
        <p:txBody>
          <a:bodyPr>
            <a:normAutofit/>
          </a:bodyPr>
          <a:lstStyle/>
          <a:p>
            <a:pPr lvl="0"/>
            <a:r>
              <a:rPr lang="en-MY" sz="2400" dirty="0"/>
              <a:t>Unleash Your Fullest Potential And Be Your Best </a:t>
            </a:r>
            <a:r>
              <a:rPr lang="en-MY" sz="2400" dirty="0" smtClean="0"/>
              <a:t>Self</a:t>
            </a:r>
          </a:p>
          <a:p>
            <a:pPr marL="0" lvl="0" indent="0">
              <a:buNone/>
            </a:pPr>
            <a:endParaRPr lang="en-MY" sz="2400" dirty="0"/>
          </a:p>
          <a:p>
            <a:pPr lvl="0"/>
            <a:r>
              <a:rPr lang="en-MY" sz="2400" dirty="0"/>
              <a:t>Find Your Life’s Destiny And Follow Your Dream With Absolute Courage And </a:t>
            </a:r>
            <a:r>
              <a:rPr lang="en-MY" sz="2400" dirty="0" smtClean="0"/>
              <a:t>Certainty</a:t>
            </a:r>
          </a:p>
          <a:p>
            <a:pPr marL="0" lvl="0" indent="0">
              <a:buNone/>
            </a:pPr>
            <a:endParaRPr lang="en-MY" sz="2400" dirty="0"/>
          </a:p>
          <a:p>
            <a:pPr lvl="0"/>
            <a:r>
              <a:rPr lang="en-MY" sz="2400" dirty="0"/>
              <a:t>Create Massive Impact </a:t>
            </a:r>
            <a:r>
              <a:rPr lang="en-MY" sz="2400" dirty="0" smtClean="0"/>
              <a:t>On </a:t>
            </a:r>
            <a:r>
              <a:rPr lang="en-MY" sz="2400" dirty="0" smtClean="0"/>
              <a:t>Your </a:t>
            </a:r>
            <a:r>
              <a:rPr lang="en-MY" sz="2400" dirty="0"/>
              <a:t>Life And People Around </a:t>
            </a:r>
            <a:r>
              <a:rPr lang="en-MY" sz="2400" dirty="0" smtClean="0"/>
              <a:t>You</a:t>
            </a:r>
          </a:p>
          <a:p>
            <a:pPr marL="0" lvl="0" indent="0">
              <a:buNone/>
            </a:pPr>
            <a:endParaRPr lang="en-MY" sz="2400" dirty="0"/>
          </a:p>
          <a:p>
            <a:pPr lvl="0"/>
            <a:r>
              <a:rPr lang="en-MY" sz="2400" dirty="0"/>
              <a:t>Get Out Of The ‘not-happy-with-your-work’ Cycle And Find Or Even Create Your Dream Career Filled With Passion</a:t>
            </a:r>
          </a:p>
          <a:p>
            <a:endParaRPr lang="en-MY" sz="2700" dirty="0"/>
          </a:p>
        </p:txBody>
      </p:sp>
    </p:spTree>
    <p:extLst>
      <p:ext uri="{BB962C8B-B14F-4D97-AF65-F5344CB8AC3E}">
        <p14:creationId xmlns:p14="http://schemas.microsoft.com/office/powerpoint/2010/main" val="293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3712" y="1472756"/>
            <a:ext cx="10515600" cy="4508943"/>
          </a:xfrm>
        </p:spPr>
        <p:txBody>
          <a:bodyPr>
            <a:noAutofit/>
          </a:bodyPr>
          <a:lstStyle/>
          <a:p>
            <a:pPr lvl="0"/>
            <a:r>
              <a:rPr lang="en-MY" dirty="0"/>
              <a:t>Live A Meaningful Life And Create A Legacy For Yourselves</a:t>
            </a:r>
            <a:r>
              <a:rPr lang="en-MY" dirty="0" smtClean="0"/>
              <a:t>!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MY" dirty="0"/>
              <a:t>Become The Top Performer In Your Personal &amp; Professional Life </a:t>
            </a:r>
            <a:endParaRPr lang="en-MY" dirty="0" smtClean="0"/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MY" dirty="0"/>
              <a:t>Accomplish So Much More Than You Ever Thought </a:t>
            </a:r>
            <a:r>
              <a:rPr lang="en-MY" dirty="0" smtClean="0"/>
              <a:t>Possible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MY" dirty="0"/>
              <a:t>Have A More Fulfilling Life Knowing That You Are Progressing Every Day To Be </a:t>
            </a:r>
            <a:r>
              <a:rPr lang="en-MY" dirty="0" smtClean="0"/>
              <a:t>Better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77351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472" y="1838516"/>
            <a:ext cx="10515600" cy="4508943"/>
          </a:xfrm>
        </p:spPr>
        <p:txBody>
          <a:bodyPr>
            <a:noAutofit/>
          </a:bodyPr>
          <a:lstStyle/>
          <a:p>
            <a:pPr lvl="0"/>
            <a:r>
              <a:rPr lang="en-MY" dirty="0"/>
              <a:t>Be Positive, Creative, High-Energy, &amp; </a:t>
            </a:r>
            <a:r>
              <a:rPr lang="en-MY" dirty="0" smtClean="0"/>
              <a:t>Motivated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MY" dirty="0"/>
              <a:t>Start Seeing Positive Results And Notice Incredible Changes When You Apply What You’re About To Learn In </a:t>
            </a:r>
            <a:r>
              <a:rPr lang="en-MY" dirty="0" smtClean="0"/>
              <a:t>Purpose Driven Life As </a:t>
            </a:r>
            <a:r>
              <a:rPr lang="en-MY" dirty="0"/>
              <a:t>Fast As 30 </a:t>
            </a:r>
            <a:r>
              <a:rPr lang="en-MY" dirty="0" smtClean="0"/>
              <a:t>Days</a:t>
            </a:r>
          </a:p>
          <a:p>
            <a:pPr marL="0" lvl="0" indent="0">
              <a:buNone/>
            </a:pPr>
            <a:endParaRPr lang="en-MY" dirty="0"/>
          </a:p>
          <a:p>
            <a:pPr lvl="0"/>
            <a:r>
              <a:rPr lang="en-MY" dirty="0"/>
              <a:t>Most Important, You Will Shortcut Your Way To Success!</a:t>
            </a:r>
          </a:p>
          <a:p>
            <a:pPr lvl="0"/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143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502" y="1049091"/>
            <a:ext cx="10515600" cy="36166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200" dirty="0"/>
              <a:t> </a:t>
            </a:r>
          </a:p>
          <a:p>
            <a:pPr marL="0" indent="0" algn="ctr">
              <a:buNone/>
            </a:pPr>
            <a:r>
              <a:rPr lang="en-MY" sz="4200" dirty="0"/>
              <a:t> </a:t>
            </a:r>
          </a:p>
          <a:p>
            <a:pPr marL="0" indent="0" algn="ctr">
              <a:buNone/>
            </a:pPr>
            <a:r>
              <a:rPr lang="en-MY" sz="4200" dirty="0"/>
              <a:t>You will start seeing </a:t>
            </a:r>
            <a:r>
              <a:rPr lang="en-MY" sz="4200" b="1" i="1" dirty="0">
                <a:solidFill>
                  <a:srgbClr val="FFC000"/>
                </a:solidFill>
              </a:rPr>
              <a:t>P</a:t>
            </a:r>
            <a:r>
              <a:rPr lang="en-MY" sz="4200" b="1" i="1" dirty="0" smtClean="0">
                <a:solidFill>
                  <a:srgbClr val="FFC000"/>
                </a:solidFill>
              </a:rPr>
              <a:t>ositive </a:t>
            </a:r>
            <a:r>
              <a:rPr lang="en-MY" sz="4200" b="1" i="1" dirty="0">
                <a:solidFill>
                  <a:srgbClr val="FFC000"/>
                </a:solidFill>
              </a:rPr>
              <a:t>R</a:t>
            </a:r>
            <a:r>
              <a:rPr lang="en-MY" sz="4200" b="1" i="1" dirty="0" smtClean="0">
                <a:solidFill>
                  <a:srgbClr val="FFC000"/>
                </a:solidFill>
              </a:rPr>
              <a:t>esults </a:t>
            </a:r>
            <a:r>
              <a:rPr lang="en-MY" sz="4200" dirty="0"/>
              <a:t>and notice incredible changes when you apply what you’re about to learn from Purpose Driven Life in less than 30 </a:t>
            </a:r>
            <a:r>
              <a:rPr lang="en-MY" sz="4200" dirty="0" smtClean="0"/>
              <a:t>days</a:t>
            </a:r>
            <a:endParaRPr lang="en-MY" sz="4200" dirty="0"/>
          </a:p>
          <a:p>
            <a:pPr marL="0" indent="0" algn="ctr">
              <a:buNone/>
            </a:pPr>
            <a:endParaRPr lang="en-MY" sz="4200" dirty="0"/>
          </a:p>
        </p:txBody>
      </p:sp>
    </p:spTree>
    <p:extLst>
      <p:ext uri="{BB962C8B-B14F-4D97-AF65-F5344CB8AC3E}">
        <p14:creationId xmlns:p14="http://schemas.microsoft.com/office/powerpoint/2010/main" val="140331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4241" y="1863986"/>
            <a:ext cx="10515600" cy="27439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Introducing...</a:t>
            </a:r>
          </a:p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The Purpose-Driven </a:t>
            </a:r>
            <a:r>
              <a:rPr lang="en-MY" sz="4400" dirty="0" smtClean="0">
                <a:solidFill>
                  <a:srgbClr val="FFC000"/>
                </a:solidFill>
              </a:rPr>
              <a:t>Life</a:t>
            </a:r>
            <a:endParaRPr lang="en-MY" sz="4400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The Key to Living Your Life to The Fullest Potential.</a:t>
            </a:r>
          </a:p>
          <a:p>
            <a:pPr marL="0" indent="0" algn="ctr">
              <a:buNone/>
            </a:pPr>
            <a:endParaRPr lang="en-MY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6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4075" y="2670048"/>
            <a:ext cx="10723808" cy="26116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The Purpose-Driven Life </a:t>
            </a:r>
            <a:r>
              <a:rPr lang="en-MY" sz="4400" dirty="0">
                <a:solidFill>
                  <a:schemeClr val="bg1"/>
                </a:solidFill>
              </a:rPr>
              <a:t>is your go-to blueprint for achieving your goals and massive </a:t>
            </a:r>
            <a:r>
              <a:rPr lang="en-MY" sz="4400" dirty="0" smtClean="0">
                <a:solidFill>
                  <a:schemeClr val="bg1"/>
                </a:solidFill>
              </a:rPr>
              <a:t>success</a:t>
            </a:r>
            <a:endParaRPr lang="en-MY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9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8845" y="2613426"/>
            <a:ext cx="10515600" cy="35789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In a couple of seconds, I'm going to show you the exact first step to have a successful life and how you can reap </a:t>
            </a:r>
            <a:r>
              <a:rPr lang="en-MY" sz="4400" i="1" dirty="0"/>
              <a:t>full benefits </a:t>
            </a:r>
            <a:r>
              <a:rPr lang="en-MY" sz="4400" dirty="0"/>
              <a:t>from it! </a:t>
            </a:r>
          </a:p>
        </p:txBody>
      </p:sp>
    </p:spTree>
    <p:extLst>
      <p:ext uri="{BB962C8B-B14F-4D97-AF65-F5344CB8AC3E}">
        <p14:creationId xmlns:p14="http://schemas.microsoft.com/office/powerpoint/2010/main" val="336341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8835" y="2029968"/>
            <a:ext cx="10723808" cy="26116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You will gain the EXACT practices of what highly successful people do to achieve greatness in their life.</a:t>
            </a:r>
          </a:p>
        </p:txBody>
      </p:sp>
    </p:spTree>
    <p:extLst>
      <p:ext uri="{BB962C8B-B14F-4D97-AF65-F5344CB8AC3E}">
        <p14:creationId xmlns:p14="http://schemas.microsoft.com/office/powerpoint/2010/main" val="92736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148" y="1019048"/>
            <a:ext cx="10723808" cy="26116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800" dirty="0"/>
              <a:t>It’s time to </a:t>
            </a:r>
            <a:r>
              <a:rPr lang="en-MY" sz="4800" b="1" i="1" dirty="0" smtClean="0">
                <a:solidFill>
                  <a:srgbClr val="FFC000"/>
                </a:solidFill>
              </a:rPr>
              <a:t>Transform </a:t>
            </a:r>
            <a:r>
              <a:rPr lang="en-MY" sz="4800" b="1" i="1" dirty="0">
                <a:solidFill>
                  <a:srgbClr val="FFC000"/>
                </a:solidFill>
              </a:rPr>
              <a:t>Y</a:t>
            </a:r>
            <a:r>
              <a:rPr lang="en-MY" sz="4800" b="1" i="1" dirty="0" smtClean="0">
                <a:solidFill>
                  <a:srgbClr val="FFC000"/>
                </a:solidFill>
              </a:rPr>
              <a:t>our </a:t>
            </a:r>
            <a:r>
              <a:rPr lang="en-MY" sz="4800" b="1" i="1" dirty="0">
                <a:solidFill>
                  <a:srgbClr val="FFC000"/>
                </a:solidFill>
              </a:rPr>
              <a:t>L</a:t>
            </a:r>
            <a:r>
              <a:rPr lang="en-MY" sz="4800" b="1" i="1" dirty="0" smtClean="0">
                <a:solidFill>
                  <a:srgbClr val="FFC000"/>
                </a:solidFill>
              </a:rPr>
              <a:t>ife </a:t>
            </a:r>
            <a:r>
              <a:rPr lang="en-MY" sz="4800" dirty="0"/>
              <a:t>now!</a:t>
            </a:r>
          </a:p>
        </p:txBody>
      </p:sp>
      <p:pic>
        <p:nvPicPr>
          <p:cNvPr id="8194" name="Picture 2" descr="Image result for transform li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592" y="2324881"/>
            <a:ext cx="6110919" cy="4073946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184" y="125260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MY" sz="4800" b="1" dirty="0">
                <a:solidFill>
                  <a:srgbClr val="FFC000"/>
                </a:solidFill>
                <a:latin typeface="+mn-lt"/>
              </a:rPr>
              <a:t>Here’s What </a:t>
            </a:r>
            <a:r>
              <a:rPr lang="en-MY" sz="4800" b="1" dirty="0" smtClean="0">
                <a:solidFill>
                  <a:srgbClr val="FFC000"/>
                </a:solidFill>
                <a:latin typeface="+mn-lt"/>
              </a:rPr>
              <a:t>You’ll Get From Purpose Driven Life: </a:t>
            </a:r>
            <a:r>
              <a:rPr lang="en-MY" sz="4800" b="1" dirty="0">
                <a:solidFill>
                  <a:srgbClr val="FFC000"/>
                </a:solidFill>
                <a:latin typeface="+mn-lt"/>
              </a:rPr>
              <a:t/>
            </a:r>
            <a:br>
              <a:rPr lang="en-MY" sz="4800" b="1" dirty="0">
                <a:solidFill>
                  <a:srgbClr val="FFC000"/>
                </a:solidFill>
                <a:latin typeface="+mn-lt"/>
              </a:rPr>
            </a:br>
            <a:endParaRPr lang="en-MY" sz="48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169483"/>
            <a:ext cx="10602686" cy="3304469"/>
          </a:xfrm>
        </p:spPr>
        <p:txBody>
          <a:bodyPr>
            <a:noAutofit/>
          </a:bodyPr>
          <a:lstStyle/>
          <a:p>
            <a:pPr lvl="0"/>
            <a:r>
              <a:rPr lang="en-MY" dirty="0">
                <a:solidFill>
                  <a:schemeClr val="bg1"/>
                </a:solidFill>
              </a:rPr>
              <a:t>Why Do People Experience The Midlife Crisis</a:t>
            </a:r>
            <a:r>
              <a:rPr lang="en-MY" dirty="0" smtClean="0">
                <a:solidFill>
                  <a:schemeClr val="bg1"/>
                </a:solidFill>
              </a:rPr>
              <a:t>?</a:t>
            </a:r>
          </a:p>
          <a:p>
            <a:pPr marL="0" lvl="0" indent="0">
              <a:buNone/>
            </a:pPr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>
                <a:solidFill>
                  <a:schemeClr val="bg1"/>
                </a:solidFill>
              </a:rPr>
              <a:t>The Mind ‘spring-cleaning</a:t>
            </a:r>
            <a:r>
              <a:rPr lang="en-MY" dirty="0" smtClean="0">
                <a:solidFill>
                  <a:schemeClr val="bg1"/>
                </a:solidFill>
              </a:rPr>
              <a:t>’ </a:t>
            </a:r>
            <a:r>
              <a:rPr lang="en-MY" dirty="0">
                <a:solidFill>
                  <a:schemeClr val="bg1"/>
                </a:solidFill>
              </a:rPr>
              <a:t>Activity To Discover Your Life’s True </a:t>
            </a:r>
            <a:r>
              <a:rPr lang="en-MY" dirty="0" smtClean="0">
                <a:solidFill>
                  <a:schemeClr val="bg1"/>
                </a:solidFill>
              </a:rPr>
              <a:t>Purpose</a:t>
            </a:r>
          </a:p>
          <a:p>
            <a:pPr marL="0" lvl="0" indent="0">
              <a:buNone/>
            </a:pPr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>
                <a:solidFill>
                  <a:schemeClr val="bg1"/>
                </a:solidFill>
              </a:rPr>
              <a:t>4 Powerful Self-discovery Questions To Revealing Your Life’s Purpose</a:t>
            </a:r>
          </a:p>
          <a:p>
            <a:endParaRPr lang="en-MY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59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566" y="1069848"/>
            <a:ext cx="10723808" cy="4656875"/>
          </a:xfrm>
        </p:spPr>
        <p:txBody>
          <a:bodyPr>
            <a:noAutofit/>
          </a:bodyPr>
          <a:lstStyle/>
          <a:p>
            <a:pPr lvl="0"/>
            <a:r>
              <a:rPr lang="en-MY" sz="2400" dirty="0">
                <a:solidFill>
                  <a:schemeClr val="bg1"/>
                </a:solidFill>
              </a:rPr>
              <a:t>Do You Keep On Checking The Clock While Working? It’s Time To Re-think Your </a:t>
            </a:r>
            <a:r>
              <a:rPr lang="en-MY" sz="2400" dirty="0" smtClean="0">
                <a:solidFill>
                  <a:schemeClr val="bg1"/>
                </a:solidFill>
              </a:rPr>
              <a:t>Career</a:t>
            </a:r>
          </a:p>
          <a:p>
            <a:pPr marL="0" lvl="0" indent="0">
              <a:buNone/>
            </a:pPr>
            <a:endParaRPr lang="en-MY" sz="2400" dirty="0">
              <a:solidFill>
                <a:schemeClr val="bg1"/>
              </a:solidFill>
            </a:endParaRPr>
          </a:p>
          <a:p>
            <a:pPr lvl="0"/>
            <a:r>
              <a:rPr lang="en-MY" sz="2400" dirty="0">
                <a:solidFill>
                  <a:schemeClr val="bg1"/>
                </a:solidFill>
              </a:rPr>
              <a:t>Why Making Mistakes Is Actually Your First Step Towards Massive </a:t>
            </a:r>
            <a:r>
              <a:rPr lang="en-MY" sz="2400" dirty="0" smtClean="0">
                <a:solidFill>
                  <a:schemeClr val="bg1"/>
                </a:solidFill>
              </a:rPr>
              <a:t>Success</a:t>
            </a:r>
          </a:p>
          <a:p>
            <a:pPr marL="0" lvl="0" indent="0">
              <a:buNone/>
            </a:pPr>
            <a:endParaRPr lang="en-MY" sz="2400" dirty="0">
              <a:solidFill>
                <a:schemeClr val="bg1"/>
              </a:solidFill>
            </a:endParaRPr>
          </a:p>
          <a:p>
            <a:pPr lvl="0"/>
            <a:r>
              <a:rPr lang="en-MY" sz="2400" dirty="0">
                <a:solidFill>
                  <a:schemeClr val="bg1"/>
                </a:solidFill>
              </a:rPr>
              <a:t>Why </a:t>
            </a:r>
            <a:r>
              <a:rPr lang="en-MY" sz="2400" dirty="0" smtClean="0">
                <a:solidFill>
                  <a:schemeClr val="bg1"/>
                </a:solidFill>
              </a:rPr>
              <a:t>You Should </a:t>
            </a:r>
            <a:r>
              <a:rPr lang="en-MY" sz="2400" dirty="0" smtClean="0">
                <a:solidFill>
                  <a:schemeClr val="bg1"/>
                </a:solidFill>
              </a:rPr>
              <a:t>Surround </a:t>
            </a:r>
            <a:r>
              <a:rPr lang="en-MY" sz="2400" dirty="0">
                <a:solidFill>
                  <a:schemeClr val="bg1"/>
                </a:solidFill>
              </a:rPr>
              <a:t>Yourself Around Like-minded People And How It Will Add More Meaning To Your </a:t>
            </a:r>
            <a:r>
              <a:rPr lang="en-MY" sz="2400" dirty="0" smtClean="0">
                <a:solidFill>
                  <a:schemeClr val="bg1"/>
                </a:solidFill>
              </a:rPr>
              <a:t>Life</a:t>
            </a:r>
          </a:p>
          <a:p>
            <a:pPr marL="0" lvl="0" indent="0">
              <a:buNone/>
            </a:pPr>
            <a:endParaRPr lang="en-MY" sz="2400" dirty="0">
              <a:solidFill>
                <a:schemeClr val="bg1"/>
              </a:solidFill>
            </a:endParaRPr>
          </a:p>
          <a:p>
            <a:pPr lvl="0"/>
            <a:r>
              <a:rPr lang="en-MY" sz="2400" dirty="0">
                <a:solidFill>
                  <a:schemeClr val="bg1"/>
                </a:solidFill>
              </a:rPr>
              <a:t>4 Common Issues Preventing You From Discovering Your Life’s </a:t>
            </a:r>
            <a:r>
              <a:rPr lang="en-MY" sz="2400" dirty="0" smtClean="0">
                <a:solidFill>
                  <a:schemeClr val="bg1"/>
                </a:solidFill>
              </a:rPr>
              <a:t>Purpose</a:t>
            </a:r>
          </a:p>
          <a:p>
            <a:pPr marL="0" lvl="0" indent="0">
              <a:buNone/>
            </a:pPr>
            <a:endParaRPr lang="en-MY" sz="2400" dirty="0">
              <a:solidFill>
                <a:schemeClr val="bg1"/>
              </a:solidFill>
            </a:endParaRPr>
          </a:p>
          <a:p>
            <a:pPr lvl="0"/>
            <a:r>
              <a:rPr lang="en-MY" sz="2400" dirty="0">
                <a:solidFill>
                  <a:schemeClr val="bg1"/>
                </a:solidFill>
              </a:rPr>
              <a:t>Why You Shouldn’t Let Other People Set The Purpose Of Your Life - And How You Take Back Control And Be The ‘captain’ Of Your Life!</a:t>
            </a:r>
          </a:p>
          <a:p>
            <a:pPr lvl="0"/>
            <a:endParaRPr lang="en-MY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21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8518" y="1500630"/>
            <a:ext cx="10723808" cy="4656875"/>
          </a:xfrm>
        </p:spPr>
        <p:txBody>
          <a:bodyPr>
            <a:noAutofit/>
          </a:bodyPr>
          <a:lstStyle/>
          <a:p>
            <a:pPr lvl="0"/>
            <a:r>
              <a:rPr lang="en-MY" dirty="0">
                <a:solidFill>
                  <a:schemeClr val="bg1"/>
                </a:solidFill>
              </a:rPr>
              <a:t>Why ‘unrealistic’ Dreams Work </a:t>
            </a:r>
            <a:r>
              <a:rPr lang="en-MY" dirty="0" smtClean="0">
                <a:solidFill>
                  <a:schemeClr val="bg1"/>
                </a:solidFill>
              </a:rPr>
              <a:t>Wonders</a:t>
            </a:r>
          </a:p>
          <a:p>
            <a:pPr marL="0" lvl="0" indent="0">
              <a:buNone/>
            </a:pPr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>
                <a:solidFill>
                  <a:schemeClr val="bg1"/>
                </a:solidFill>
              </a:rPr>
              <a:t>How To Conquer Your </a:t>
            </a:r>
            <a:r>
              <a:rPr lang="en-MY" i="1" dirty="0">
                <a:solidFill>
                  <a:schemeClr val="bg1"/>
                </a:solidFill>
              </a:rPr>
              <a:t>‘Dark-Side’ </a:t>
            </a:r>
            <a:r>
              <a:rPr lang="en-MY" dirty="0">
                <a:solidFill>
                  <a:schemeClr val="bg1"/>
                </a:solidFill>
              </a:rPr>
              <a:t>And Use It To Achieve Unimaginable </a:t>
            </a:r>
            <a:r>
              <a:rPr lang="en-MY" dirty="0" smtClean="0">
                <a:solidFill>
                  <a:schemeClr val="bg1"/>
                </a:solidFill>
              </a:rPr>
              <a:t>Success</a:t>
            </a:r>
            <a:endParaRPr lang="en-MY" dirty="0" smtClean="0">
              <a:solidFill>
                <a:schemeClr val="bg1"/>
              </a:solidFill>
            </a:endParaRPr>
          </a:p>
          <a:p>
            <a:pPr marL="0" lvl="0" indent="0">
              <a:buNone/>
            </a:pPr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>
                <a:solidFill>
                  <a:schemeClr val="bg1"/>
                </a:solidFill>
              </a:rPr>
              <a:t>Happiness Is A Myth! Look For ‘this’ Instead</a:t>
            </a:r>
            <a:r>
              <a:rPr lang="en-MY" dirty="0" smtClean="0">
                <a:solidFill>
                  <a:schemeClr val="bg1"/>
                </a:solidFill>
              </a:rPr>
              <a:t>…</a:t>
            </a:r>
          </a:p>
          <a:p>
            <a:pPr marL="0" lvl="0" indent="0">
              <a:buNone/>
            </a:pPr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>
                <a:solidFill>
                  <a:schemeClr val="bg1"/>
                </a:solidFill>
              </a:rPr>
              <a:t>Why Making Money Is Not Your Sole Purpose In Life</a:t>
            </a:r>
          </a:p>
          <a:p>
            <a:endParaRPr lang="en-MY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04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278" y="1554480"/>
            <a:ext cx="10723808" cy="4656875"/>
          </a:xfrm>
        </p:spPr>
        <p:txBody>
          <a:bodyPr>
            <a:noAutofit/>
          </a:bodyPr>
          <a:lstStyle/>
          <a:p>
            <a:pPr lvl="0"/>
            <a:r>
              <a:rPr lang="en-MY" dirty="0">
                <a:solidFill>
                  <a:schemeClr val="bg1"/>
                </a:solidFill>
              </a:rPr>
              <a:t>This Will Give You Ultimate Clarity &amp; Clear You Away From Any </a:t>
            </a:r>
            <a:r>
              <a:rPr lang="en-MY" dirty="0" smtClean="0">
                <a:solidFill>
                  <a:schemeClr val="bg1"/>
                </a:solidFill>
              </a:rPr>
              <a:t>Distraction</a:t>
            </a:r>
          </a:p>
          <a:p>
            <a:pPr lvl="0"/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 smtClean="0">
                <a:solidFill>
                  <a:schemeClr val="bg1"/>
                </a:solidFill>
              </a:rPr>
              <a:t>4 </a:t>
            </a:r>
            <a:r>
              <a:rPr lang="en-MY" dirty="0">
                <a:solidFill>
                  <a:schemeClr val="bg1"/>
                </a:solidFill>
              </a:rPr>
              <a:t>Exact Steps To Transform Your </a:t>
            </a:r>
            <a:r>
              <a:rPr lang="en-MY" dirty="0" smtClean="0">
                <a:solidFill>
                  <a:schemeClr val="bg1"/>
                </a:solidFill>
              </a:rPr>
              <a:t>Life</a:t>
            </a:r>
          </a:p>
          <a:p>
            <a:pPr marL="0" lvl="0" indent="0">
              <a:buNone/>
            </a:pPr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>
                <a:solidFill>
                  <a:schemeClr val="bg1"/>
                </a:solidFill>
              </a:rPr>
              <a:t>The Most Powerful Question You Will Ever Ask </a:t>
            </a:r>
            <a:r>
              <a:rPr lang="en-MY" dirty="0" smtClean="0">
                <a:solidFill>
                  <a:schemeClr val="bg1"/>
                </a:solidFill>
              </a:rPr>
              <a:t>Yourself... </a:t>
            </a:r>
          </a:p>
          <a:p>
            <a:pPr lvl="0"/>
            <a:endParaRPr lang="en-MY" dirty="0">
              <a:solidFill>
                <a:schemeClr val="bg1"/>
              </a:solidFill>
            </a:endParaRPr>
          </a:p>
          <a:p>
            <a:pPr lvl="0"/>
            <a:r>
              <a:rPr lang="en-MY" dirty="0" smtClean="0">
                <a:solidFill>
                  <a:schemeClr val="bg1"/>
                </a:solidFill>
              </a:rPr>
              <a:t>And </a:t>
            </a:r>
            <a:r>
              <a:rPr lang="en-MY" dirty="0">
                <a:solidFill>
                  <a:schemeClr val="bg1"/>
                </a:solidFill>
              </a:rPr>
              <a:t>so much more waiting to be uncovered inside!</a:t>
            </a:r>
          </a:p>
        </p:txBody>
      </p:sp>
    </p:spTree>
    <p:extLst>
      <p:ext uri="{BB962C8B-B14F-4D97-AF65-F5344CB8AC3E}">
        <p14:creationId xmlns:p14="http://schemas.microsoft.com/office/powerpoint/2010/main" val="399628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05245"/>
            <a:ext cx="10515600" cy="32717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000" dirty="0" smtClean="0"/>
              <a:t>So Here’s </a:t>
            </a:r>
            <a:r>
              <a:rPr lang="en-MY" sz="6000" dirty="0"/>
              <a:t>T</a:t>
            </a:r>
            <a:r>
              <a:rPr lang="en-MY" sz="6000" dirty="0" smtClean="0"/>
              <a:t>he </a:t>
            </a:r>
            <a:r>
              <a:rPr lang="en-MY" sz="6000" dirty="0"/>
              <a:t>G</a:t>
            </a:r>
            <a:r>
              <a:rPr lang="en-MY" sz="6000" dirty="0" smtClean="0"/>
              <a:t>ood </a:t>
            </a:r>
            <a:r>
              <a:rPr lang="en-MY" sz="6000" dirty="0"/>
              <a:t>N</a:t>
            </a:r>
            <a:r>
              <a:rPr lang="en-MY" sz="6000" dirty="0" smtClean="0"/>
              <a:t>ews</a:t>
            </a:r>
            <a:r>
              <a:rPr lang="en-MY" sz="6000" dirty="0"/>
              <a:t>…</a:t>
            </a:r>
          </a:p>
          <a:p>
            <a:pPr marL="0" indent="0" algn="ctr">
              <a:buNone/>
            </a:pPr>
            <a:endParaRPr lang="en-MY" sz="6000" b="1" dirty="0"/>
          </a:p>
        </p:txBody>
      </p:sp>
    </p:spTree>
    <p:extLst>
      <p:ext uri="{BB962C8B-B14F-4D97-AF65-F5344CB8AC3E}">
        <p14:creationId xmlns:p14="http://schemas.microsoft.com/office/powerpoint/2010/main" val="8796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26080"/>
            <a:ext cx="10515600" cy="26108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You get Purpose-Driven Life at a low one time </a:t>
            </a:r>
            <a:r>
              <a:rPr lang="en-MY" sz="4400" dirty="0" smtClean="0"/>
              <a:t>investment</a:t>
            </a:r>
            <a:endParaRPr lang="en-MY" sz="4400" dirty="0"/>
          </a:p>
          <a:p>
            <a:pPr marL="0" indent="0" algn="ctr">
              <a:buNone/>
            </a:pP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229473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780" y="1849374"/>
            <a:ext cx="10515600" cy="2961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 </a:t>
            </a:r>
          </a:p>
          <a:p>
            <a:pPr marL="0" indent="0" algn="ctr">
              <a:buNone/>
            </a:pPr>
            <a:r>
              <a:rPr lang="en-MY" sz="4600" dirty="0"/>
              <a:t>Just know that this blueprint is worth so much more than what I'm offering to you right </a:t>
            </a:r>
            <a:r>
              <a:rPr lang="en-MY" sz="4600" dirty="0" smtClean="0"/>
              <a:t>now</a:t>
            </a:r>
            <a:endParaRPr lang="en-MY" sz="4600" dirty="0"/>
          </a:p>
        </p:txBody>
      </p:sp>
    </p:spTree>
    <p:extLst>
      <p:ext uri="{BB962C8B-B14F-4D97-AF65-F5344CB8AC3E}">
        <p14:creationId xmlns:p14="http://schemas.microsoft.com/office/powerpoint/2010/main" val="275797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008" y="1236015"/>
            <a:ext cx="10515600" cy="34185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But I'll only be charging you a tiny fraction of its total </a:t>
            </a:r>
            <a:r>
              <a:rPr lang="en-MY" sz="4600" dirty="0" smtClean="0"/>
              <a:t>value</a:t>
            </a:r>
            <a:endParaRPr lang="en-MY" sz="4600" dirty="0"/>
          </a:p>
        </p:txBody>
      </p:sp>
      <p:pic>
        <p:nvPicPr>
          <p:cNvPr id="9218" name="Picture 2" descr="Image result for CHE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031" y="3661468"/>
            <a:ext cx="5207595" cy="319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75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4247" y="2278746"/>
            <a:ext cx="10515600" cy="3509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You will discover the ways to finding your true purpose in life and apply them in your life to </a:t>
            </a:r>
            <a:r>
              <a:rPr lang="en-MY" sz="4400" i="1" dirty="0">
                <a:solidFill>
                  <a:schemeClr val="bg1"/>
                </a:solidFill>
              </a:rPr>
              <a:t>achieve your goals </a:t>
            </a:r>
            <a:r>
              <a:rPr lang="en-MY" sz="4400" dirty="0">
                <a:solidFill>
                  <a:srgbClr val="FFC000"/>
                </a:solidFill>
              </a:rPr>
              <a:t>and </a:t>
            </a:r>
            <a:r>
              <a:rPr lang="en-MY" sz="4400" dirty="0" smtClean="0">
                <a:solidFill>
                  <a:srgbClr val="FFC000"/>
                </a:solidFill>
              </a:rPr>
              <a:t>                          </a:t>
            </a:r>
            <a:r>
              <a:rPr lang="en-MY" sz="4400" i="1" dirty="0" smtClean="0">
                <a:solidFill>
                  <a:schemeClr val="bg1"/>
                </a:solidFill>
              </a:rPr>
              <a:t>massive success</a:t>
            </a:r>
            <a:endParaRPr lang="en-MY" sz="4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40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778" y="2614870"/>
            <a:ext cx="10515600" cy="34185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The best part? - You don't have to waste time attending courses or listening to self-help 'gurus' that </a:t>
            </a:r>
            <a:r>
              <a:rPr lang="en-MY" sz="4400" dirty="0" smtClean="0"/>
              <a:t>promise </a:t>
            </a:r>
            <a:r>
              <a:rPr lang="en-MY" sz="4400" b="1" i="1" dirty="0">
                <a:solidFill>
                  <a:srgbClr val="FFC000"/>
                </a:solidFill>
              </a:rPr>
              <a:t>no results</a:t>
            </a:r>
            <a:r>
              <a:rPr lang="en-MY" sz="4400" dirty="0"/>
              <a:t>!</a:t>
            </a:r>
          </a:p>
          <a:p>
            <a:pPr marL="0" indent="0" algn="ctr">
              <a:buNone/>
            </a:pP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25986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313" y="1792199"/>
            <a:ext cx="10515600" cy="32318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All you have to do from here onwards is simply apply the methods into your life in the next 30 </a:t>
            </a:r>
            <a:r>
              <a:rPr lang="en-MY" sz="4800" dirty="0" smtClean="0">
                <a:solidFill>
                  <a:schemeClr val="bg1"/>
                </a:solidFill>
              </a:rPr>
              <a:t>days</a:t>
            </a:r>
            <a:endParaRPr lang="en-MY" sz="48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02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576" y="2016760"/>
            <a:ext cx="10515600" cy="32318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These simple and result-oriented methods are easy to </a:t>
            </a:r>
            <a:r>
              <a:rPr lang="en-MY" sz="4800" dirty="0" smtClean="0">
                <a:solidFill>
                  <a:schemeClr val="bg1"/>
                </a:solidFill>
              </a:rPr>
              <a:t>implement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8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809" y="2709251"/>
            <a:ext cx="10515600" cy="37115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And if this blueprint </a:t>
            </a:r>
            <a:r>
              <a:rPr lang="en-MY" sz="4600" dirty="0" smtClean="0">
                <a:solidFill>
                  <a:schemeClr val="bg1"/>
                </a:solidFill>
              </a:rPr>
              <a:t>fails </a:t>
            </a:r>
            <a:r>
              <a:rPr lang="en-MY" sz="4600" dirty="0">
                <a:solidFill>
                  <a:schemeClr val="bg1"/>
                </a:solidFill>
              </a:rPr>
              <a:t>to deliver, simply return your order within 30 days for a full </a:t>
            </a:r>
            <a:r>
              <a:rPr lang="en-MY" sz="4600" dirty="0" smtClean="0">
                <a:solidFill>
                  <a:schemeClr val="bg1"/>
                </a:solidFill>
              </a:rPr>
              <a:t>refund</a:t>
            </a: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444" y="1908156"/>
            <a:ext cx="10515600" cy="29904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However I do need to remind you that you are potentially delaying your own destined journey for </a:t>
            </a:r>
            <a:r>
              <a:rPr lang="en-MY" sz="4600" dirty="0" smtClean="0">
                <a:solidFill>
                  <a:schemeClr val="bg1"/>
                </a:solidFill>
              </a:rPr>
              <a:t>greatness</a:t>
            </a:r>
            <a:endParaRPr lang="en-MY" sz="4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680" y="3054096"/>
            <a:ext cx="10515600" cy="20536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600" dirty="0" smtClean="0">
                <a:solidFill>
                  <a:schemeClr val="bg1"/>
                </a:solidFill>
              </a:rPr>
              <a:t>Fair Enough?</a:t>
            </a:r>
            <a:endParaRPr lang="en-MY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9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680" y="3054096"/>
            <a:ext cx="10515600" cy="20536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000" dirty="0">
                <a:solidFill>
                  <a:schemeClr val="bg1"/>
                </a:solidFill>
              </a:rPr>
              <a:t>You </a:t>
            </a:r>
            <a:r>
              <a:rPr lang="en-MY" sz="6000" dirty="0" smtClean="0">
                <a:solidFill>
                  <a:schemeClr val="bg1"/>
                </a:solidFill>
              </a:rPr>
              <a:t>Have </a:t>
            </a:r>
            <a:r>
              <a:rPr lang="en-MY" sz="6000" dirty="0">
                <a:solidFill>
                  <a:schemeClr val="bg1"/>
                </a:solidFill>
              </a:rPr>
              <a:t>M</a:t>
            </a:r>
            <a:r>
              <a:rPr lang="en-MY" sz="6000" dirty="0" smtClean="0">
                <a:solidFill>
                  <a:schemeClr val="bg1"/>
                </a:solidFill>
              </a:rPr>
              <a:t>y </a:t>
            </a:r>
            <a:r>
              <a:rPr lang="en-MY" sz="6000" dirty="0">
                <a:solidFill>
                  <a:schemeClr val="bg1"/>
                </a:solidFill>
              </a:rPr>
              <a:t>W</a:t>
            </a:r>
            <a:r>
              <a:rPr lang="en-MY" sz="6000" dirty="0" smtClean="0">
                <a:solidFill>
                  <a:schemeClr val="bg1"/>
                </a:solidFill>
              </a:rPr>
              <a:t>ord </a:t>
            </a:r>
            <a:r>
              <a:rPr lang="en-MY" sz="6000" dirty="0">
                <a:solidFill>
                  <a:schemeClr val="bg1"/>
                </a:solidFill>
              </a:rPr>
              <a:t>O</a:t>
            </a:r>
            <a:r>
              <a:rPr lang="en-MY" sz="6000" dirty="0" smtClean="0">
                <a:solidFill>
                  <a:schemeClr val="bg1"/>
                </a:solidFill>
              </a:rPr>
              <a:t>n It</a:t>
            </a:r>
            <a:endParaRPr lang="en-MY" sz="6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36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450" y="2993897"/>
            <a:ext cx="10515600" cy="30497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000" dirty="0"/>
              <a:t>But Wait, There’s More...</a:t>
            </a:r>
          </a:p>
        </p:txBody>
      </p:sp>
    </p:spTree>
    <p:extLst>
      <p:ext uri="{BB962C8B-B14F-4D97-AF65-F5344CB8AC3E}">
        <p14:creationId xmlns:p14="http://schemas.microsoft.com/office/powerpoint/2010/main" val="58442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183" y="2632810"/>
            <a:ext cx="10515600" cy="33788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000" dirty="0"/>
              <a:t>If you get </a:t>
            </a:r>
            <a:r>
              <a:rPr lang="en-MY" sz="5000" dirty="0" smtClean="0"/>
              <a:t>Purpose Driven Life </a:t>
            </a:r>
            <a:r>
              <a:rPr lang="en-MY" sz="5000" dirty="0" smtClean="0"/>
              <a:t>                 </a:t>
            </a:r>
            <a:r>
              <a:rPr lang="en-MY" sz="5000" b="1" dirty="0" smtClean="0"/>
              <a:t>right </a:t>
            </a:r>
            <a:r>
              <a:rPr lang="en-MY" sz="5000" b="1" dirty="0"/>
              <a:t>now</a:t>
            </a:r>
            <a:r>
              <a:rPr lang="en-MY" sz="5000" dirty="0"/>
              <a:t>, you will </a:t>
            </a:r>
            <a:r>
              <a:rPr lang="en-MY" sz="5000" dirty="0" smtClean="0"/>
              <a:t>get </a:t>
            </a:r>
            <a:r>
              <a:rPr lang="en-MY" sz="5000" dirty="0"/>
              <a:t>these</a:t>
            </a:r>
            <a:r>
              <a:rPr lang="en-MY" sz="5000" b="1" i="1" dirty="0">
                <a:solidFill>
                  <a:srgbClr val="FFC000"/>
                </a:solidFill>
              </a:rPr>
              <a:t> B</a:t>
            </a:r>
            <a:r>
              <a:rPr lang="en-MY" sz="5000" b="1" i="1" dirty="0" smtClean="0">
                <a:solidFill>
                  <a:srgbClr val="FFC000"/>
                </a:solidFill>
              </a:rPr>
              <a:t>onuses</a:t>
            </a:r>
            <a:r>
              <a:rPr lang="en-MY" sz="5000" dirty="0"/>
              <a:t>:</a:t>
            </a:r>
          </a:p>
          <a:p>
            <a:pPr marL="0" indent="0" algn="ctr">
              <a:buNone/>
            </a:pPr>
            <a:endParaRPr lang="en-MY" sz="5000" dirty="0"/>
          </a:p>
        </p:txBody>
      </p:sp>
    </p:spTree>
    <p:extLst>
      <p:ext uri="{BB962C8B-B14F-4D97-AF65-F5344CB8AC3E}">
        <p14:creationId xmlns:p14="http://schemas.microsoft.com/office/powerpoint/2010/main" val="16038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66628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7200" b="1" dirty="0" smtClean="0">
                <a:solidFill>
                  <a:schemeClr val="bg1"/>
                </a:solidFill>
                <a:latin typeface="+mn-lt"/>
              </a:rPr>
              <a:t>2 FREE Bonuses </a:t>
            </a:r>
            <a:endParaRPr lang="en-MY" sz="7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0075" y="281127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sz="4400" dirty="0" smtClean="0">
                <a:solidFill>
                  <a:srgbClr val="FFC000"/>
                </a:solidFill>
              </a:rPr>
              <a:t> </a:t>
            </a:r>
            <a:r>
              <a:rPr lang="en-GB" sz="4400" dirty="0">
                <a:solidFill>
                  <a:srgbClr val="FFC000"/>
                </a:solidFill>
              </a:rPr>
              <a:t>* </a:t>
            </a:r>
            <a:r>
              <a:rPr lang="en-GB" sz="4400" dirty="0" smtClean="0">
                <a:solidFill>
                  <a:srgbClr val="FFC000"/>
                </a:solidFill>
              </a:rPr>
              <a:t>Mega </a:t>
            </a:r>
            <a:r>
              <a:rPr lang="en-GB" sz="4400" dirty="0">
                <a:solidFill>
                  <a:srgbClr val="FFC000"/>
                </a:solidFill>
              </a:rPr>
              <a:t>Bonus #1</a:t>
            </a:r>
            <a:r>
              <a:rPr lang="en-GB" sz="4400" dirty="0">
                <a:solidFill>
                  <a:schemeClr val="bg1"/>
                </a:solidFill>
              </a:rPr>
              <a:t>: Complete Checklist </a:t>
            </a:r>
            <a:endParaRPr lang="en-GB" sz="4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 smtClean="0">
                <a:solidFill>
                  <a:srgbClr val="FFC000"/>
                </a:solidFill>
              </a:rPr>
              <a:t> </a:t>
            </a:r>
            <a:r>
              <a:rPr lang="en-GB" sz="4400" dirty="0">
                <a:solidFill>
                  <a:srgbClr val="FFC000"/>
                </a:solidFill>
              </a:rPr>
              <a:t>* </a:t>
            </a:r>
            <a:r>
              <a:rPr lang="en-GB" sz="4400" dirty="0" smtClean="0">
                <a:solidFill>
                  <a:srgbClr val="FFC000"/>
                </a:solidFill>
              </a:rPr>
              <a:t>Mega Bonus </a:t>
            </a:r>
            <a:r>
              <a:rPr lang="en-GB" sz="4400" dirty="0">
                <a:solidFill>
                  <a:srgbClr val="FFC000"/>
                </a:solidFill>
              </a:rPr>
              <a:t>#2</a:t>
            </a:r>
            <a:r>
              <a:rPr lang="en-GB" sz="4400" dirty="0">
                <a:solidFill>
                  <a:schemeClr val="bg1"/>
                </a:solidFill>
              </a:rPr>
              <a:t>: Comprehensive </a:t>
            </a:r>
            <a:r>
              <a:rPr lang="en-GB" sz="4400" dirty="0" err="1">
                <a:solidFill>
                  <a:schemeClr val="bg1"/>
                </a:solidFill>
              </a:rPr>
              <a:t>Mindmap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9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52" y="2834640"/>
            <a:ext cx="10515600" cy="30213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rgbClr val="FFC000"/>
                </a:solidFill>
              </a:rPr>
              <a:t>You will find this to be a life-changing experience...</a:t>
            </a:r>
          </a:p>
          <a:p>
            <a:pPr marL="0" indent="0" algn="ctr">
              <a:buNone/>
            </a:pPr>
            <a:endParaRPr lang="en-MY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8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951" y="2838450"/>
            <a:ext cx="10515600" cy="35611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You get </a:t>
            </a:r>
            <a:r>
              <a:rPr lang="en-MY" sz="4800" b="1" i="1" dirty="0">
                <a:solidFill>
                  <a:schemeClr val="bg1"/>
                </a:solidFill>
              </a:rPr>
              <a:t>A</a:t>
            </a:r>
            <a:r>
              <a:rPr lang="en-MY" sz="4800" b="1" i="1" dirty="0" smtClean="0">
                <a:solidFill>
                  <a:schemeClr val="bg1"/>
                </a:solidFill>
              </a:rPr>
              <a:t>ll </a:t>
            </a:r>
            <a:r>
              <a:rPr lang="en-MY" sz="4800" b="1" i="1" dirty="0">
                <a:solidFill>
                  <a:schemeClr val="bg1"/>
                </a:solidFill>
              </a:rPr>
              <a:t>T</a:t>
            </a:r>
            <a:r>
              <a:rPr lang="en-MY" sz="4800" b="1" i="1" dirty="0" smtClean="0">
                <a:solidFill>
                  <a:schemeClr val="bg1"/>
                </a:solidFill>
              </a:rPr>
              <a:t>he </a:t>
            </a:r>
            <a:r>
              <a:rPr lang="en-MY" sz="4800" b="1" i="1" dirty="0">
                <a:solidFill>
                  <a:schemeClr val="bg1"/>
                </a:solidFill>
              </a:rPr>
              <a:t>B</a:t>
            </a:r>
            <a:r>
              <a:rPr lang="en-MY" sz="4800" b="1" i="1" dirty="0" smtClean="0">
                <a:solidFill>
                  <a:schemeClr val="bg1"/>
                </a:solidFill>
              </a:rPr>
              <a:t>onuses </a:t>
            </a:r>
            <a:r>
              <a:rPr lang="en-MY" sz="4800" dirty="0" smtClean="0">
                <a:solidFill>
                  <a:schemeClr val="bg1"/>
                </a:solidFill>
              </a:rPr>
              <a:t>absolutely </a:t>
            </a:r>
            <a:r>
              <a:rPr lang="en-MY" sz="4800" b="1" dirty="0" smtClean="0">
                <a:solidFill>
                  <a:srgbClr val="FFC000"/>
                </a:solidFill>
              </a:rPr>
              <a:t>FREE</a:t>
            </a:r>
            <a:r>
              <a:rPr lang="en-MY" sz="4800" dirty="0" smtClean="0">
                <a:solidFill>
                  <a:schemeClr val="bg1"/>
                </a:solidFill>
              </a:rPr>
              <a:t> </a:t>
            </a:r>
            <a:r>
              <a:rPr lang="en-MY" sz="4800" dirty="0">
                <a:solidFill>
                  <a:schemeClr val="bg1"/>
                </a:solidFill>
              </a:rPr>
              <a:t>only if you A</a:t>
            </a:r>
            <a:r>
              <a:rPr lang="en-MY" sz="4800" dirty="0" smtClean="0">
                <a:solidFill>
                  <a:schemeClr val="bg1"/>
                </a:solidFill>
              </a:rPr>
              <a:t>ct </a:t>
            </a:r>
            <a:r>
              <a:rPr lang="en-MY" sz="4800" dirty="0">
                <a:solidFill>
                  <a:schemeClr val="bg1"/>
                </a:solidFill>
              </a:rPr>
              <a:t>T</a:t>
            </a:r>
            <a:r>
              <a:rPr lang="en-MY" sz="4800" dirty="0" smtClean="0">
                <a:solidFill>
                  <a:schemeClr val="bg1"/>
                </a:solidFill>
              </a:rPr>
              <a:t>oday</a:t>
            </a:r>
            <a:r>
              <a:rPr lang="en-MY" sz="4800" dirty="0">
                <a:solidFill>
                  <a:schemeClr val="bg1"/>
                </a:solidFill>
              </a:rPr>
              <a:t>!</a:t>
            </a:r>
          </a:p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43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670" y="2721102"/>
            <a:ext cx="10515600" cy="31929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rgbClr val="FFC000"/>
                </a:solidFill>
              </a:rPr>
              <a:t>Your happiness and life matters, so do whatever it takes to achieve a better </a:t>
            </a:r>
            <a:r>
              <a:rPr lang="en-MY" sz="4800" dirty="0" smtClean="0">
                <a:solidFill>
                  <a:srgbClr val="FFC000"/>
                </a:solidFill>
              </a:rPr>
              <a:t>future</a:t>
            </a:r>
          </a:p>
          <a:p>
            <a:pPr marL="0" indent="0" algn="ctr">
              <a:buNone/>
            </a:pPr>
            <a:endParaRPr lang="en-MY" sz="4800" dirty="0" smtClean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47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652" y="2944368"/>
            <a:ext cx="10515600" cy="26151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600" b="1" dirty="0">
                <a:solidFill>
                  <a:srgbClr val="FFC000"/>
                </a:solidFill>
              </a:rPr>
              <a:t>So Why Wait?</a:t>
            </a:r>
          </a:p>
          <a:p>
            <a:pPr marL="0" indent="0" algn="ctr">
              <a:buNone/>
            </a:pPr>
            <a:endParaRPr lang="en-MY" sz="6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0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8051" y="2787396"/>
            <a:ext cx="10821365" cy="22409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Click </a:t>
            </a:r>
            <a:r>
              <a:rPr lang="en-MY" sz="4800" dirty="0" smtClean="0"/>
              <a:t>On The </a:t>
            </a:r>
            <a:r>
              <a:rPr lang="en-MY" sz="4800" dirty="0"/>
              <a:t>B</a:t>
            </a:r>
            <a:r>
              <a:rPr lang="en-MY" sz="4800" dirty="0" smtClean="0"/>
              <a:t>utton </a:t>
            </a:r>
            <a:r>
              <a:rPr lang="en-MY" sz="4800" dirty="0"/>
              <a:t>B</a:t>
            </a:r>
            <a:r>
              <a:rPr lang="en-MY" sz="4800" dirty="0" smtClean="0"/>
              <a:t>elow </a:t>
            </a:r>
            <a:r>
              <a:rPr lang="en-MY" sz="4800" b="1" i="1" dirty="0"/>
              <a:t>RIGHT NOW </a:t>
            </a:r>
            <a:r>
              <a:rPr lang="en-MY" sz="4800" dirty="0" smtClean="0"/>
              <a:t>Before This </a:t>
            </a:r>
            <a:r>
              <a:rPr lang="en-MY" sz="4800" dirty="0"/>
              <a:t>O</a:t>
            </a:r>
            <a:r>
              <a:rPr lang="en-MY" sz="4800" dirty="0" smtClean="0"/>
              <a:t>ffer </a:t>
            </a:r>
            <a:r>
              <a:rPr lang="en-MY" sz="4800" dirty="0"/>
              <a:t>I</a:t>
            </a:r>
            <a:r>
              <a:rPr lang="en-MY" sz="4800" dirty="0" smtClean="0"/>
              <a:t>s </a:t>
            </a:r>
            <a:r>
              <a:rPr lang="en-MY" sz="4800" dirty="0"/>
              <a:t>G</a:t>
            </a:r>
            <a:r>
              <a:rPr lang="en-MY" sz="4800" dirty="0" smtClean="0"/>
              <a:t>one </a:t>
            </a:r>
            <a:r>
              <a:rPr lang="en-MY" sz="4800" dirty="0"/>
              <a:t>F</a:t>
            </a:r>
            <a:r>
              <a:rPr lang="en-MY" sz="4800" dirty="0" smtClean="0"/>
              <a:t>or Good</a:t>
            </a:r>
            <a:endParaRPr lang="en-MY" sz="4800" dirty="0"/>
          </a:p>
          <a:p>
            <a:pPr marL="0" indent="0" algn="ctr">
              <a:buNone/>
            </a:pPr>
            <a:endParaRPr lang="en-MY" sz="4800" b="1" dirty="0"/>
          </a:p>
        </p:txBody>
      </p:sp>
    </p:spTree>
    <p:extLst>
      <p:ext uri="{BB962C8B-B14F-4D97-AF65-F5344CB8AC3E}">
        <p14:creationId xmlns:p14="http://schemas.microsoft.com/office/powerpoint/2010/main" val="119882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1478" y="2508213"/>
            <a:ext cx="10515600" cy="3509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>
                <a:solidFill>
                  <a:srgbClr val="FFC000"/>
                </a:solidFill>
              </a:rPr>
              <a:t>When you start to see the positive changes in your life and living life to your </a:t>
            </a:r>
            <a:r>
              <a:rPr lang="en-MY" sz="4500" dirty="0" smtClean="0">
                <a:solidFill>
                  <a:srgbClr val="FFC000"/>
                </a:solidFill>
              </a:rPr>
              <a:t>                     </a:t>
            </a:r>
            <a:r>
              <a:rPr lang="en-MY" sz="4500" b="1" u="sng" dirty="0" smtClean="0">
                <a:solidFill>
                  <a:srgbClr val="FFC000"/>
                </a:solidFill>
              </a:rPr>
              <a:t>Fullest Potential</a:t>
            </a:r>
            <a:endParaRPr lang="en-MY" sz="4500" b="1" u="sng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sz="4500" b="1" i="1" u="sng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18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6968" y="2618232"/>
            <a:ext cx="10515600" cy="219627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000" dirty="0">
                <a:solidFill>
                  <a:srgbClr val="FFC000"/>
                </a:solidFill>
              </a:rPr>
              <a:t>If you want to be successful, living life to your fullest potential, full of abundance, </a:t>
            </a:r>
            <a:r>
              <a:rPr lang="en-MY" sz="4000" dirty="0" err="1">
                <a:solidFill>
                  <a:srgbClr val="FFC000"/>
                </a:solidFill>
              </a:rPr>
              <a:t>fulfillment</a:t>
            </a:r>
            <a:r>
              <a:rPr lang="en-MY" sz="4000" dirty="0">
                <a:solidFill>
                  <a:srgbClr val="FFC000"/>
                </a:solidFill>
              </a:rPr>
              <a:t> and joy... then what you’re about to discover could be the one thing that you’ve been looking for the entire time!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61288" y="1158240"/>
            <a:ext cx="6946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4400" dirty="0" smtClean="0">
                <a:solidFill>
                  <a:schemeClr val="bg1"/>
                </a:solidFill>
              </a:rPr>
              <a:t>Dear Friend, </a:t>
            </a: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18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48" y="2852928"/>
            <a:ext cx="10515600" cy="18853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7200" b="1" dirty="0">
                <a:solidFill>
                  <a:schemeClr val="bg1"/>
                </a:solidFill>
              </a:rPr>
              <a:t>Here’s </a:t>
            </a:r>
            <a:r>
              <a:rPr lang="en-MY" sz="7200" b="1" dirty="0" smtClean="0">
                <a:solidFill>
                  <a:schemeClr val="bg1"/>
                </a:solidFill>
              </a:rPr>
              <a:t>Why</a:t>
            </a:r>
            <a:r>
              <a:rPr lang="en-MY" sz="7200" b="1" dirty="0">
                <a:solidFill>
                  <a:schemeClr val="bg1"/>
                </a:solidFill>
              </a:rPr>
              <a:t>:</a:t>
            </a:r>
          </a:p>
          <a:p>
            <a:pPr marL="0" indent="0" algn="ctr">
              <a:buNone/>
            </a:pPr>
            <a:endParaRPr lang="en-MY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22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</TotalTime>
  <Words>1040</Words>
  <Application>Microsoft Office PowerPoint</Application>
  <PresentationFormat>Widescreen</PresentationFormat>
  <Paragraphs>127</Paragraphs>
  <Slides>63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But First, Here’s A Shocking Truth...  </vt:lpstr>
      <vt:lpstr>The truth is: Most People HATE Their Life </vt:lpstr>
      <vt:lpstr>  In fact, most people just gave up on their dreams for the sake of ‘living’ and chasing ‘money’…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  Just know that I've spent countless hours trying to crack the code for success. So be rest assured that these tried and proven methods will be a real life-changer</vt:lpstr>
      <vt:lpstr>And here's your golden opportunity to study the secrets to achieve unimaginable success and personal greatness!</vt:lpstr>
      <vt:lpstr>… and it all begins with discovering your true life’s purpose</vt:lpstr>
      <vt:lpstr>Today, I’m going to share with you the proven strategies that will bring you immense wealth, health and success</vt:lpstr>
      <vt:lpstr>This is your rare opportunity to finally uncover your higher purpose and drive what’s hidden within you for years.</vt:lpstr>
      <vt:lpstr>Your Frustration Ends Here </vt:lpstr>
      <vt:lpstr>PowerPoint Presentation</vt:lpstr>
      <vt:lpstr>Considering That You Will: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Here’s What You’ll Get From Purpose Driven Life: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 FREE Bonuses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Hey there!</dc:title>
  <dc:creator>Cally</dc:creator>
  <cp:lastModifiedBy>Cally</cp:lastModifiedBy>
  <cp:revision>115</cp:revision>
  <dcterms:created xsi:type="dcterms:W3CDTF">2017-05-11T16:06:40Z</dcterms:created>
  <dcterms:modified xsi:type="dcterms:W3CDTF">2018-07-30T03:57:23Z</dcterms:modified>
</cp:coreProperties>
</file>