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xml"/>
  <Override ContentType="application/vnd.openxmlformats-officedocument.presentationml.slideLayout+xml" PartName="/ppt/slideLayouts/slideLayout6.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autoCompressPictures="0" embedTrueTypeFonts="1" strictFirstAndLastChars="0" saveSubsetFonts="1">
  <p:sldMasterIdLst>
    <p:sldMasterId id="2147483654"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Lst>
  <p:sldSz cy="5143500" cx="9144000"/>
  <p:notesSz cx="6858000" cy="9144000"/>
  <p:embeddedFontLst>
    <p:embeddedFont>
      <p:font typeface="Poppins"/>
      <p:regular r:id="rId26"/>
      <p:bold r:id="rId27"/>
      <p:italic r:id="rId28"/>
      <p:boldItalic r:id="rId29"/>
    </p:embeddedFont>
    <p:embeddedFont>
      <p:font typeface="Pacifico"/>
      <p:regular r:id="rId30"/>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file>

<file path=ppt/_rels/presentation.xml.rels><?xml version="1.0" encoding="UTF-8" standalone="yes"?><Relationships xmlns="http://schemas.openxmlformats.org/package/2006/relationships"><Relationship Id="rId20" Type="http://schemas.openxmlformats.org/officeDocument/2006/relationships/slide" Target="slides/slide16.xml"/><Relationship Id="rId22" Type="http://schemas.openxmlformats.org/officeDocument/2006/relationships/slide" Target="slides/slide18.xml"/><Relationship Id="rId21" Type="http://schemas.openxmlformats.org/officeDocument/2006/relationships/slide" Target="slides/slide17.xml"/><Relationship Id="rId24" Type="http://schemas.openxmlformats.org/officeDocument/2006/relationships/slide" Target="slides/slide20.xml"/><Relationship Id="rId23" Type="http://schemas.openxmlformats.org/officeDocument/2006/relationships/slide" Target="slides/slide19.xml"/><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26" Type="http://schemas.openxmlformats.org/officeDocument/2006/relationships/font" Target="fonts/Poppins-regular.fntdata"/><Relationship Id="rId25" Type="http://schemas.openxmlformats.org/officeDocument/2006/relationships/slide" Target="slides/slide21.xml"/><Relationship Id="rId28" Type="http://schemas.openxmlformats.org/officeDocument/2006/relationships/font" Target="fonts/Poppins-italic.fntdata"/><Relationship Id="rId27" Type="http://schemas.openxmlformats.org/officeDocument/2006/relationships/font" Target="fonts/Poppins-bold.fntdata"/><Relationship Id="rId5" Type="http://schemas.openxmlformats.org/officeDocument/2006/relationships/slide" Target="slides/slide1.xml"/><Relationship Id="rId6" Type="http://schemas.openxmlformats.org/officeDocument/2006/relationships/slide" Target="slides/slide2.xml"/><Relationship Id="rId29" Type="http://schemas.openxmlformats.org/officeDocument/2006/relationships/font" Target="fonts/Poppins-boldItalic.fntdata"/><Relationship Id="rId7" Type="http://schemas.openxmlformats.org/officeDocument/2006/relationships/slide" Target="slides/slide3.xml"/><Relationship Id="rId8" Type="http://schemas.openxmlformats.org/officeDocument/2006/relationships/slide" Target="slides/slide4.xml"/><Relationship Id="rId30" Type="http://schemas.openxmlformats.org/officeDocument/2006/relationships/font" Target="fonts/Pacifico-regular.fntdata"/><Relationship Id="rId11" Type="http://schemas.openxmlformats.org/officeDocument/2006/relationships/slide" Target="slides/slide7.xml"/><Relationship Id="rId10" Type="http://schemas.openxmlformats.org/officeDocument/2006/relationships/slide" Target="slides/slide6.xml"/><Relationship Id="rId13" Type="http://schemas.openxmlformats.org/officeDocument/2006/relationships/slide" Target="slides/slide9.xml"/><Relationship Id="rId12" Type="http://schemas.openxmlformats.org/officeDocument/2006/relationships/slide" Target="slides/slide8.xml"/><Relationship Id="rId15" Type="http://schemas.openxmlformats.org/officeDocument/2006/relationships/slide" Target="slides/slide11.xml"/><Relationship Id="rId14" Type="http://schemas.openxmlformats.org/officeDocument/2006/relationships/slide" Target="slides/slide10.xml"/><Relationship Id="rId17" Type="http://schemas.openxmlformats.org/officeDocument/2006/relationships/slide" Target="slides/slide13.xml"/><Relationship Id="rId16" Type="http://schemas.openxmlformats.org/officeDocument/2006/relationships/slide" Target="slides/slide12.xml"/><Relationship Id="rId19" Type="http://schemas.openxmlformats.org/officeDocument/2006/relationships/slide" Target="slides/slide15.xml"/><Relationship Id="rId18" Type="http://schemas.openxmlformats.org/officeDocument/2006/relationships/slide" Target="slides/slide1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 name="Shape 2"/>
        <p:cNvGrpSpPr/>
        <p:nvPr/>
      </p:nvGrpSpPr>
      <p:grpSpPr>
        <a:xfrm>
          <a:off x="0" y="0"/>
          <a:ext cx="0" cy="0"/>
          <a:chOff x="0" y="0"/>
          <a:chExt cx="0" cy="0"/>
        </a:xfrm>
      </p:grpSpPr>
      <p:sp>
        <p:nvSpPr>
          <p:cNvPr id="3" name="Google Shape;3;n"/>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lstStyle>
            <a:lvl1pPr indent="-317500" lvl="0" marL="457200">
              <a:spcBef>
                <a:spcPts val="0"/>
              </a:spcBef>
              <a:spcAft>
                <a:spcPts val="0"/>
              </a:spcAft>
              <a:buSzPts val="1400"/>
              <a:buChar char="●"/>
              <a:defRPr sz="1100"/>
            </a:lvl1pPr>
            <a:lvl2pPr indent="-317500" lvl="1" marL="914400">
              <a:spcBef>
                <a:spcPts val="0"/>
              </a:spcBef>
              <a:spcAft>
                <a:spcPts val="0"/>
              </a:spcAft>
              <a:buSzPts val="1400"/>
              <a:buChar char="○"/>
              <a:defRPr sz="1100"/>
            </a:lvl2pPr>
            <a:lvl3pPr indent="-317500" lvl="2" marL="1371600">
              <a:spcBef>
                <a:spcPts val="0"/>
              </a:spcBef>
              <a:spcAft>
                <a:spcPts val="0"/>
              </a:spcAft>
              <a:buSzPts val="1400"/>
              <a:buChar char="■"/>
              <a:defRPr sz="1100"/>
            </a:lvl3pPr>
            <a:lvl4pPr indent="-317500" lvl="3" marL="1828800">
              <a:spcBef>
                <a:spcPts val="0"/>
              </a:spcBef>
              <a:spcAft>
                <a:spcPts val="0"/>
              </a:spcAft>
              <a:buSzPts val="1400"/>
              <a:buChar char="●"/>
              <a:defRPr sz="1100"/>
            </a:lvl4pPr>
            <a:lvl5pPr indent="-317500" lvl="4" marL="2286000">
              <a:spcBef>
                <a:spcPts val="0"/>
              </a:spcBef>
              <a:spcAft>
                <a:spcPts val="0"/>
              </a:spcAft>
              <a:buSzPts val="1400"/>
              <a:buChar char="○"/>
              <a:defRPr sz="1100"/>
            </a:lvl5pPr>
            <a:lvl6pPr indent="-317500" lvl="5" marL="2743200">
              <a:spcBef>
                <a:spcPts val="0"/>
              </a:spcBef>
              <a:spcAft>
                <a:spcPts val="0"/>
              </a:spcAft>
              <a:buSzPts val="1400"/>
              <a:buChar char="■"/>
              <a:defRPr sz="1100"/>
            </a:lvl6pPr>
            <a:lvl7pPr indent="-317500" lvl="6" marL="3200400">
              <a:spcBef>
                <a:spcPts val="0"/>
              </a:spcBef>
              <a:spcAft>
                <a:spcPts val="0"/>
              </a:spcAft>
              <a:buSzPts val="1400"/>
              <a:buChar char="●"/>
              <a:defRPr sz="1100"/>
            </a:lvl7pPr>
            <a:lvl8pPr indent="-317500" lvl="7" marL="3657600">
              <a:spcBef>
                <a:spcPts val="0"/>
              </a:spcBef>
              <a:spcAft>
                <a:spcPts val="0"/>
              </a:spcAft>
              <a:buSzPts val="1400"/>
              <a:buChar char="○"/>
              <a:defRPr sz="1100"/>
            </a:lvl8pPr>
            <a:lvl9pPr indent="-317500" lvl="8" marL="4114800">
              <a:spcBef>
                <a:spcPts val="0"/>
              </a:spcBef>
              <a:spcAft>
                <a:spcPts val="0"/>
              </a:spcAft>
              <a:buSzPts val="14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0" name="Shape 30"/>
        <p:cNvGrpSpPr/>
        <p:nvPr/>
      </p:nvGrpSpPr>
      <p:grpSpPr>
        <a:xfrm>
          <a:off x="0" y="0"/>
          <a:ext cx="0" cy="0"/>
          <a:chOff x="0" y="0"/>
          <a:chExt cx="0" cy="0"/>
        </a:xfrm>
      </p:grpSpPr>
      <p:sp>
        <p:nvSpPr>
          <p:cNvPr id="31" name="Google Shape;31;p: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32" name="Google Shape;32;p: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83" name="Shape 83"/>
        <p:cNvGrpSpPr/>
        <p:nvPr/>
      </p:nvGrpSpPr>
      <p:grpSpPr>
        <a:xfrm>
          <a:off x="0" y="0"/>
          <a:ext cx="0" cy="0"/>
          <a:chOff x="0" y="0"/>
          <a:chExt cx="0" cy="0"/>
        </a:xfrm>
      </p:grpSpPr>
      <p:sp>
        <p:nvSpPr>
          <p:cNvPr id="84" name="Google Shape;84;g54b4a8583_076: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85" name="Google Shape;85;g54b4a8583_07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89" name="Shape 89"/>
        <p:cNvGrpSpPr/>
        <p:nvPr/>
      </p:nvGrpSpPr>
      <p:grpSpPr>
        <a:xfrm>
          <a:off x="0" y="0"/>
          <a:ext cx="0" cy="0"/>
          <a:chOff x="0" y="0"/>
          <a:chExt cx="0" cy="0"/>
        </a:xfrm>
      </p:grpSpPr>
      <p:sp>
        <p:nvSpPr>
          <p:cNvPr id="90" name="Google Shape;90;g54b4a8583_082: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91" name="Google Shape;91;g54b4a8583_08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95" name="Shape 95"/>
        <p:cNvGrpSpPr/>
        <p:nvPr/>
      </p:nvGrpSpPr>
      <p:grpSpPr>
        <a:xfrm>
          <a:off x="0" y="0"/>
          <a:ext cx="0" cy="0"/>
          <a:chOff x="0" y="0"/>
          <a:chExt cx="0" cy="0"/>
        </a:xfrm>
      </p:grpSpPr>
      <p:sp>
        <p:nvSpPr>
          <p:cNvPr id="96" name="Google Shape;96;g54b4a8583_088: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97" name="Google Shape;97;g54b4a8583_08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01" name="Shape 101"/>
        <p:cNvGrpSpPr/>
        <p:nvPr/>
      </p:nvGrpSpPr>
      <p:grpSpPr>
        <a:xfrm>
          <a:off x="0" y="0"/>
          <a:ext cx="0" cy="0"/>
          <a:chOff x="0" y="0"/>
          <a:chExt cx="0" cy="0"/>
        </a:xfrm>
      </p:grpSpPr>
      <p:sp>
        <p:nvSpPr>
          <p:cNvPr id="102" name="Google Shape;102;g54b4a8583_095: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103" name="Google Shape;103;g54b4a8583_09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07" name="Shape 107"/>
        <p:cNvGrpSpPr/>
        <p:nvPr/>
      </p:nvGrpSpPr>
      <p:grpSpPr>
        <a:xfrm>
          <a:off x="0" y="0"/>
          <a:ext cx="0" cy="0"/>
          <a:chOff x="0" y="0"/>
          <a:chExt cx="0" cy="0"/>
        </a:xfrm>
      </p:grpSpPr>
      <p:sp>
        <p:nvSpPr>
          <p:cNvPr id="108" name="Google Shape;108;g54b4a8583_0101: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109" name="Google Shape;109;g54b4a8583_010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13" name="Shape 113"/>
        <p:cNvGrpSpPr/>
        <p:nvPr/>
      </p:nvGrpSpPr>
      <p:grpSpPr>
        <a:xfrm>
          <a:off x="0" y="0"/>
          <a:ext cx="0" cy="0"/>
          <a:chOff x="0" y="0"/>
          <a:chExt cx="0" cy="0"/>
        </a:xfrm>
      </p:grpSpPr>
      <p:sp>
        <p:nvSpPr>
          <p:cNvPr id="114" name="Google Shape;114;g54b4a8583_0107: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115" name="Google Shape;115;g54b4a8583_010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19" name="Shape 119"/>
        <p:cNvGrpSpPr/>
        <p:nvPr/>
      </p:nvGrpSpPr>
      <p:grpSpPr>
        <a:xfrm>
          <a:off x="0" y="0"/>
          <a:ext cx="0" cy="0"/>
          <a:chOff x="0" y="0"/>
          <a:chExt cx="0" cy="0"/>
        </a:xfrm>
      </p:grpSpPr>
      <p:sp>
        <p:nvSpPr>
          <p:cNvPr id="120" name="Google Shape;120;g54b4a8583_0113: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121" name="Google Shape;121;g54b4a8583_011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25" name="Shape 125"/>
        <p:cNvGrpSpPr/>
        <p:nvPr/>
      </p:nvGrpSpPr>
      <p:grpSpPr>
        <a:xfrm>
          <a:off x="0" y="0"/>
          <a:ext cx="0" cy="0"/>
          <a:chOff x="0" y="0"/>
          <a:chExt cx="0" cy="0"/>
        </a:xfrm>
      </p:grpSpPr>
      <p:sp>
        <p:nvSpPr>
          <p:cNvPr id="126" name="Google Shape;126;g8d0b7625c_035: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127" name="Google Shape;127;g8d0b7625c_03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31" name="Shape 131"/>
        <p:cNvGrpSpPr/>
        <p:nvPr/>
      </p:nvGrpSpPr>
      <p:grpSpPr>
        <a:xfrm>
          <a:off x="0" y="0"/>
          <a:ext cx="0" cy="0"/>
          <a:chOff x="0" y="0"/>
          <a:chExt cx="0" cy="0"/>
        </a:xfrm>
      </p:grpSpPr>
      <p:sp>
        <p:nvSpPr>
          <p:cNvPr id="132" name="Google Shape;132;g54b4a8583_0119: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133" name="Google Shape;133;g54b4a8583_011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37" name="Shape 137"/>
        <p:cNvGrpSpPr/>
        <p:nvPr/>
      </p:nvGrpSpPr>
      <p:grpSpPr>
        <a:xfrm>
          <a:off x="0" y="0"/>
          <a:ext cx="0" cy="0"/>
          <a:chOff x="0" y="0"/>
          <a:chExt cx="0" cy="0"/>
        </a:xfrm>
      </p:grpSpPr>
      <p:sp>
        <p:nvSpPr>
          <p:cNvPr id="138" name="Google Shape;138;g54b4a8583_0128: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139" name="Google Shape;139;g54b4a8583_012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5" name="Shape 35"/>
        <p:cNvGrpSpPr/>
        <p:nvPr/>
      </p:nvGrpSpPr>
      <p:grpSpPr>
        <a:xfrm>
          <a:off x="0" y="0"/>
          <a:ext cx="0" cy="0"/>
          <a:chOff x="0" y="0"/>
          <a:chExt cx="0" cy="0"/>
        </a:xfrm>
      </p:grpSpPr>
      <p:sp>
        <p:nvSpPr>
          <p:cNvPr id="36" name="Google Shape;36;g54b4a8583_028: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37" name="Google Shape;37;g54b4a8583_02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43" name="Shape 143"/>
        <p:cNvGrpSpPr/>
        <p:nvPr/>
      </p:nvGrpSpPr>
      <p:grpSpPr>
        <a:xfrm>
          <a:off x="0" y="0"/>
          <a:ext cx="0" cy="0"/>
          <a:chOff x="0" y="0"/>
          <a:chExt cx="0" cy="0"/>
        </a:xfrm>
      </p:grpSpPr>
      <p:sp>
        <p:nvSpPr>
          <p:cNvPr id="144" name="Google Shape;144;g54b4a8583_0134: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145" name="Google Shape;145;g54b4a8583_013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49" name="Shape 149"/>
        <p:cNvGrpSpPr/>
        <p:nvPr/>
      </p:nvGrpSpPr>
      <p:grpSpPr>
        <a:xfrm>
          <a:off x="0" y="0"/>
          <a:ext cx="0" cy="0"/>
          <a:chOff x="0" y="0"/>
          <a:chExt cx="0" cy="0"/>
        </a:xfrm>
      </p:grpSpPr>
      <p:sp>
        <p:nvSpPr>
          <p:cNvPr id="150" name="Google Shape;150;g54b4a8583_0140: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151" name="Google Shape;151;g54b4a8583_014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1" name="Shape 41"/>
        <p:cNvGrpSpPr/>
        <p:nvPr/>
      </p:nvGrpSpPr>
      <p:grpSpPr>
        <a:xfrm>
          <a:off x="0" y="0"/>
          <a:ext cx="0" cy="0"/>
          <a:chOff x="0" y="0"/>
          <a:chExt cx="0" cy="0"/>
        </a:xfrm>
      </p:grpSpPr>
      <p:sp>
        <p:nvSpPr>
          <p:cNvPr id="42" name="Google Shape;42;g54b4a8583_034: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43" name="Google Shape;43;g54b4a8583_03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7" name="Shape 47"/>
        <p:cNvGrpSpPr/>
        <p:nvPr/>
      </p:nvGrpSpPr>
      <p:grpSpPr>
        <a:xfrm>
          <a:off x="0" y="0"/>
          <a:ext cx="0" cy="0"/>
          <a:chOff x="0" y="0"/>
          <a:chExt cx="0" cy="0"/>
        </a:xfrm>
      </p:grpSpPr>
      <p:sp>
        <p:nvSpPr>
          <p:cNvPr id="48" name="Google Shape;48;g54b4a8583_040: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49" name="Google Shape;49;g54b4a8583_04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3" name="Shape 53"/>
        <p:cNvGrpSpPr/>
        <p:nvPr/>
      </p:nvGrpSpPr>
      <p:grpSpPr>
        <a:xfrm>
          <a:off x="0" y="0"/>
          <a:ext cx="0" cy="0"/>
          <a:chOff x="0" y="0"/>
          <a:chExt cx="0" cy="0"/>
        </a:xfrm>
      </p:grpSpPr>
      <p:sp>
        <p:nvSpPr>
          <p:cNvPr id="54" name="Google Shape;54;g54b4a8583_046: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55" name="Google Shape;55;g54b4a8583_04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9" name="Shape 59"/>
        <p:cNvGrpSpPr/>
        <p:nvPr/>
      </p:nvGrpSpPr>
      <p:grpSpPr>
        <a:xfrm>
          <a:off x="0" y="0"/>
          <a:ext cx="0" cy="0"/>
          <a:chOff x="0" y="0"/>
          <a:chExt cx="0" cy="0"/>
        </a:xfrm>
      </p:grpSpPr>
      <p:sp>
        <p:nvSpPr>
          <p:cNvPr id="60" name="Google Shape;60;g54b4a8583_052: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61" name="Google Shape;61;g54b4a8583_05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5" name="Shape 65"/>
        <p:cNvGrpSpPr/>
        <p:nvPr/>
      </p:nvGrpSpPr>
      <p:grpSpPr>
        <a:xfrm>
          <a:off x="0" y="0"/>
          <a:ext cx="0" cy="0"/>
          <a:chOff x="0" y="0"/>
          <a:chExt cx="0" cy="0"/>
        </a:xfrm>
      </p:grpSpPr>
      <p:sp>
        <p:nvSpPr>
          <p:cNvPr id="66" name="Google Shape;66;g54b4a8583_058: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67" name="Google Shape;67;g54b4a8583_05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1" name="Shape 71"/>
        <p:cNvGrpSpPr/>
        <p:nvPr/>
      </p:nvGrpSpPr>
      <p:grpSpPr>
        <a:xfrm>
          <a:off x="0" y="0"/>
          <a:ext cx="0" cy="0"/>
          <a:chOff x="0" y="0"/>
          <a:chExt cx="0" cy="0"/>
        </a:xfrm>
      </p:grpSpPr>
      <p:sp>
        <p:nvSpPr>
          <p:cNvPr id="72" name="Google Shape;72;g54b4a8583_064: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73" name="Google Shape;73;g54b4a8583_06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7" name="Shape 77"/>
        <p:cNvGrpSpPr/>
        <p:nvPr/>
      </p:nvGrpSpPr>
      <p:grpSpPr>
        <a:xfrm>
          <a:off x="0" y="0"/>
          <a:ext cx="0" cy="0"/>
          <a:chOff x="0" y="0"/>
          <a:chExt cx="0" cy="0"/>
        </a:xfrm>
      </p:grpSpPr>
      <p:sp>
        <p:nvSpPr>
          <p:cNvPr id="78" name="Google Shape;78;g54b4a8583_070: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79" name="Google Shape;79;g54b4a8583_07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type="title">
  <p:cSld name="TITLE">
    <p:spTree>
      <p:nvGrpSpPr>
        <p:cNvPr id="9" name="Shape 9"/>
        <p:cNvGrpSpPr/>
        <p:nvPr/>
      </p:nvGrpSpPr>
      <p:grpSpPr>
        <a:xfrm>
          <a:off x="0" y="0"/>
          <a:ext cx="0" cy="0"/>
          <a:chOff x="0" y="0"/>
          <a:chExt cx="0" cy="0"/>
        </a:xfrm>
      </p:grpSpPr>
      <p:sp>
        <p:nvSpPr>
          <p:cNvPr id="10" name="Google Shape;10;p2"/>
          <p:cNvSpPr txBox="1"/>
          <p:nvPr>
            <p:ph idx="1" type="subTitle"/>
          </p:nvPr>
        </p:nvSpPr>
        <p:spPr>
          <a:xfrm>
            <a:off x="685800" y="2840053"/>
            <a:ext cx="7772400" cy="784800"/>
          </a:xfrm>
          <a:prstGeom prst="rect">
            <a:avLst/>
          </a:prstGeom>
        </p:spPr>
        <p:txBody>
          <a:bodyPr anchorCtr="0" anchor="t" bIns="91425" lIns="91425" spcFirstLastPara="1" rIns="91425" wrap="square" tIns="91425"/>
          <a:lstStyle>
            <a:lvl1pPr lvl="0" algn="ctr">
              <a:spcBef>
                <a:spcPts val="0"/>
              </a:spcBef>
              <a:spcAft>
                <a:spcPts val="0"/>
              </a:spcAft>
              <a:buClr>
                <a:schemeClr val="dk2"/>
              </a:buClr>
              <a:buSzPts val="3000"/>
              <a:buNone/>
              <a:defRPr>
                <a:solidFill>
                  <a:schemeClr val="dk2"/>
                </a:solidFill>
              </a:defRPr>
            </a:lvl1pPr>
            <a:lvl2pPr lvl="1" algn="ctr">
              <a:spcBef>
                <a:spcPts val="0"/>
              </a:spcBef>
              <a:spcAft>
                <a:spcPts val="0"/>
              </a:spcAft>
              <a:buClr>
                <a:schemeClr val="dk2"/>
              </a:buClr>
              <a:buSzPts val="3000"/>
              <a:buNone/>
              <a:defRPr sz="3000">
                <a:solidFill>
                  <a:schemeClr val="dk2"/>
                </a:solidFill>
              </a:defRPr>
            </a:lvl2pPr>
            <a:lvl3pPr lvl="2" algn="ctr">
              <a:spcBef>
                <a:spcPts val="0"/>
              </a:spcBef>
              <a:spcAft>
                <a:spcPts val="0"/>
              </a:spcAft>
              <a:buClr>
                <a:schemeClr val="dk2"/>
              </a:buClr>
              <a:buSzPts val="3000"/>
              <a:buNone/>
              <a:defRPr sz="3000">
                <a:solidFill>
                  <a:schemeClr val="dk2"/>
                </a:solidFill>
              </a:defRPr>
            </a:lvl3pPr>
            <a:lvl4pPr lvl="3" algn="ctr">
              <a:spcBef>
                <a:spcPts val="0"/>
              </a:spcBef>
              <a:spcAft>
                <a:spcPts val="0"/>
              </a:spcAft>
              <a:buClr>
                <a:schemeClr val="dk2"/>
              </a:buClr>
              <a:buSzPts val="3000"/>
              <a:buNone/>
              <a:defRPr sz="3000">
                <a:solidFill>
                  <a:schemeClr val="dk2"/>
                </a:solidFill>
              </a:defRPr>
            </a:lvl4pPr>
            <a:lvl5pPr lvl="4" algn="ctr">
              <a:spcBef>
                <a:spcPts val="0"/>
              </a:spcBef>
              <a:spcAft>
                <a:spcPts val="0"/>
              </a:spcAft>
              <a:buClr>
                <a:schemeClr val="dk2"/>
              </a:buClr>
              <a:buSzPts val="3000"/>
              <a:buNone/>
              <a:defRPr sz="3000">
                <a:solidFill>
                  <a:schemeClr val="dk2"/>
                </a:solidFill>
              </a:defRPr>
            </a:lvl5pPr>
            <a:lvl6pPr lvl="5" algn="ctr">
              <a:spcBef>
                <a:spcPts val="0"/>
              </a:spcBef>
              <a:spcAft>
                <a:spcPts val="0"/>
              </a:spcAft>
              <a:buClr>
                <a:schemeClr val="dk2"/>
              </a:buClr>
              <a:buSzPts val="3000"/>
              <a:buNone/>
              <a:defRPr sz="3000">
                <a:solidFill>
                  <a:schemeClr val="dk2"/>
                </a:solidFill>
              </a:defRPr>
            </a:lvl6pPr>
            <a:lvl7pPr lvl="6" algn="ctr">
              <a:spcBef>
                <a:spcPts val="0"/>
              </a:spcBef>
              <a:spcAft>
                <a:spcPts val="0"/>
              </a:spcAft>
              <a:buClr>
                <a:schemeClr val="dk2"/>
              </a:buClr>
              <a:buSzPts val="3000"/>
              <a:buNone/>
              <a:defRPr sz="3000">
                <a:solidFill>
                  <a:schemeClr val="dk2"/>
                </a:solidFill>
              </a:defRPr>
            </a:lvl7pPr>
            <a:lvl8pPr lvl="7" algn="ctr">
              <a:spcBef>
                <a:spcPts val="0"/>
              </a:spcBef>
              <a:spcAft>
                <a:spcPts val="0"/>
              </a:spcAft>
              <a:buClr>
                <a:schemeClr val="dk2"/>
              </a:buClr>
              <a:buSzPts val="3000"/>
              <a:buNone/>
              <a:defRPr sz="3000">
                <a:solidFill>
                  <a:schemeClr val="dk2"/>
                </a:solidFill>
              </a:defRPr>
            </a:lvl8pPr>
            <a:lvl9pPr lvl="8" algn="ctr">
              <a:spcBef>
                <a:spcPts val="0"/>
              </a:spcBef>
              <a:spcAft>
                <a:spcPts val="0"/>
              </a:spcAft>
              <a:buClr>
                <a:schemeClr val="dk2"/>
              </a:buClr>
              <a:buSzPts val="3000"/>
              <a:buNone/>
              <a:defRPr sz="3000">
                <a:solidFill>
                  <a:schemeClr val="dk2"/>
                </a:solidFill>
              </a:defRPr>
            </a:lvl9pPr>
          </a:lstStyle>
          <a:p/>
        </p:txBody>
      </p:sp>
      <p:sp>
        <p:nvSpPr>
          <p:cNvPr id="11" name="Google Shape;11;p2"/>
          <p:cNvSpPr txBox="1"/>
          <p:nvPr>
            <p:ph type="ctrTitle"/>
          </p:nvPr>
        </p:nvSpPr>
        <p:spPr>
          <a:xfrm>
            <a:off x="685800" y="1583342"/>
            <a:ext cx="7772400" cy="1159800"/>
          </a:xfrm>
          <a:prstGeom prst="rect">
            <a:avLst/>
          </a:prstGeom>
        </p:spPr>
        <p:txBody>
          <a:bodyPr anchorCtr="0" anchor="b" bIns="91425" lIns="91425" spcFirstLastPara="1" rIns="91425" wrap="square" tIns="91425"/>
          <a:lstStyle>
            <a:lvl1pPr lvl="0" algn="ctr">
              <a:spcBef>
                <a:spcPts val="0"/>
              </a:spcBef>
              <a:spcAft>
                <a:spcPts val="0"/>
              </a:spcAft>
              <a:buSzPts val="4800"/>
              <a:buNone/>
              <a:defRPr sz="4800"/>
            </a:lvl1pPr>
            <a:lvl2pPr lvl="1" algn="ctr">
              <a:spcBef>
                <a:spcPts val="0"/>
              </a:spcBef>
              <a:spcAft>
                <a:spcPts val="0"/>
              </a:spcAft>
              <a:buSzPts val="4800"/>
              <a:buNone/>
              <a:defRPr sz="4800"/>
            </a:lvl2pPr>
            <a:lvl3pPr lvl="2" algn="ctr">
              <a:spcBef>
                <a:spcPts val="0"/>
              </a:spcBef>
              <a:spcAft>
                <a:spcPts val="0"/>
              </a:spcAft>
              <a:buSzPts val="4800"/>
              <a:buNone/>
              <a:defRPr sz="4800"/>
            </a:lvl3pPr>
            <a:lvl4pPr lvl="3" algn="ctr">
              <a:spcBef>
                <a:spcPts val="0"/>
              </a:spcBef>
              <a:spcAft>
                <a:spcPts val="0"/>
              </a:spcAft>
              <a:buSzPts val="4800"/>
              <a:buNone/>
              <a:defRPr sz="4800"/>
            </a:lvl4pPr>
            <a:lvl5pPr lvl="4" algn="ctr">
              <a:spcBef>
                <a:spcPts val="0"/>
              </a:spcBef>
              <a:spcAft>
                <a:spcPts val="0"/>
              </a:spcAft>
              <a:buSzPts val="4800"/>
              <a:buNone/>
              <a:defRPr sz="4800"/>
            </a:lvl5pPr>
            <a:lvl6pPr lvl="5" algn="ctr">
              <a:spcBef>
                <a:spcPts val="0"/>
              </a:spcBef>
              <a:spcAft>
                <a:spcPts val="0"/>
              </a:spcAft>
              <a:buSzPts val="4800"/>
              <a:buNone/>
              <a:defRPr sz="4800"/>
            </a:lvl6pPr>
            <a:lvl7pPr lvl="6" algn="ctr">
              <a:spcBef>
                <a:spcPts val="0"/>
              </a:spcBef>
              <a:spcAft>
                <a:spcPts val="0"/>
              </a:spcAft>
              <a:buSzPts val="4800"/>
              <a:buNone/>
              <a:defRPr sz="4800"/>
            </a:lvl7pPr>
            <a:lvl8pPr lvl="7" algn="ctr">
              <a:spcBef>
                <a:spcPts val="0"/>
              </a:spcBef>
              <a:spcAft>
                <a:spcPts val="0"/>
              </a:spcAft>
              <a:buSzPts val="4800"/>
              <a:buNone/>
              <a:defRPr sz="4800"/>
            </a:lvl8pPr>
            <a:lvl9pPr lvl="8" algn="ctr">
              <a:spcBef>
                <a:spcPts val="0"/>
              </a:spcBef>
              <a:spcAft>
                <a:spcPts val="0"/>
              </a:spcAft>
              <a:buSzPts val="4800"/>
              <a:buNone/>
              <a:defRPr sz="4800"/>
            </a:lvl9pPr>
          </a:lstStyle>
          <a:p/>
        </p:txBody>
      </p:sp>
      <p:sp>
        <p:nvSpPr>
          <p:cNvPr id="12" name="Google Shape;12;p2"/>
          <p:cNvSpPr txBox="1"/>
          <p:nvPr>
            <p:ph idx="12" type="sldNum"/>
          </p:nvPr>
        </p:nvSpPr>
        <p:spPr>
          <a:xfrm>
            <a:off x="8556791" y="4749851"/>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body" type="tx">
  <p:cSld name="TITLE_AND_BODY">
    <p:spTree>
      <p:nvGrpSpPr>
        <p:cNvPr id="13" name="Shape 13"/>
        <p:cNvGrpSpPr/>
        <p:nvPr/>
      </p:nvGrpSpPr>
      <p:grpSpPr>
        <a:xfrm>
          <a:off x="0" y="0"/>
          <a:ext cx="0" cy="0"/>
          <a:chOff x="0" y="0"/>
          <a:chExt cx="0" cy="0"/>
        </a:xfrm>
      </p:grpSpPr>
      <p:sp>
        <p:nvSpPr>
          <p:cNvPr id="14" name="Google Shape;14;p3"/>
          <p:cNvSpPr txBox="1"/>
          <p:nvPr>
            <p:ph type="title"/>
          </p:nvPr>
        </p:nvSpPr>
        <p:spPr>
          <a:xfrm>
            <a:off x="457200" y="205978"/>
            <a:ext cx="8229600" cy="857400"/>
          </a:xfrm>
          <a:prstGeom prst="rect">
            <a:avLst/>
          </a:prstGeom>
        </p:spPr>
        <p:txBody>
          <a:bodyPr anchorCtr="0" anchor="b" bIns="91425" lIns="91425" spcFirstLastPara="1" rIns="91425" wrap="square" tIns="91425"/>
          <a:lstStyle>
            <a:lvl1pPr lvl="0">
              <a:spcBef>
                <a:spcPts val="0"/>
              </a:spcBef>
              <a:spcAft>
                <a:spcPts val="0"/>
              </a:spcAft>
              <a:buSzPts val="3600"/>
              <a:buNone/>
              <a:defRPr/>
            </a:lvl1pPr>
            <a:lvl2pPr lvl="1">
              <a:spcBef>
                <a:spcPts val="0"/>
              </a:spcBef>
              <a:spcAft>
                <a:spcPts val="0"/>
              </a:spcAft>
              <a:buSzPts val="3600"/>
              <a:buNone/>
              <a:defRPr/>
            </a:lvl2pPr>
            <a:lvl3pPr lvl="2">
              <a:spcBef>
                <a:spcPts val="0"/>
              </a:spcBef>
              <a:spcAft>
                <a:spcPts val="0"/>
              </a:spcAft>
              <a:buSzPts val="3600"/>
              <a:buNone/>
              <a:defRPr/>
            </a:lvl3pPr>
            <a:lvl4pPr lvl="3">
              <a:spcBef>
                <a:spcPts val="0"/>
              </a:spcBef>
              <a:spcAft>
                <a:spcPts val="0"/>
              </a:spcAft>
              <a:buSzPts val="3600"/>
              <a:buNone/>
              <a:defRPr/>
            </a:lvl4pPr>
            <a:lvl5pPr lvl="4">
              <a:spcBef>
                <a:spcPts val="0"/>
              </a:spcBef>
              <a:spcAft>
                <a:spcPts val="0"/>
              </a:spcAft>
              <a:buSzPts val="3600"/>
              <a:buNone/>
              <a:defRPr/>
            </a:lvl5pPr>
            <a:lvl6pPr lvl="5">
              <a:spcBef>
                <a:spcPts val="0"/>
              </a:spcBef>
              <a:spcAft>
                <a:spcPts val="0"/>
              </a:spcAft>
              <a:buSzPts val="3600"/>
              <a:buNone/>
              <a:defRPr/>
            </a:lvl6pPr>
            <a:lvl7pPr lvl="6">
              <a:spcBef>
                <a:spcPts val="0"/>
              </a:spcBef>
              <a:spcAft>
                <a:spcPts val="0"/>
              </a:spcAft>
              <a:buSzPts val="3600"/>
              <a:buNone/>
              <a:defRPr/>
            </a:lvl7pPr>
            <a:lvl8pPr lvl="7">
              <a:spcBef>
                <a:spcPts val="0"/>
              </a:spcBef>
              <a:spcAft>
                <a:spcPts val="0"/>
              </a:spcAft>
              <a:buSzPts val="3600"/>
              <a:buNone/>
              <a:defRPr/>
            </a:lvl8pPr>
            <a:lvl9pPr lvl="8">
              <a:spcBef>
                <a:spcPts val="0"/>
              </a:spcBef>
              <a:spcAft>
                <a:spcPts val="0"/>
              </a:spcAft>
              <a:buSzPts val="3600"/>
              <a:buNone/>
              <a:defRPr/>
            </a:lvl9pPr>
          </a:lstStyle>
          <a:p/>
        </p:txBody>
      </p:sp>
      <p:sp>
        <p:nvSpPr>
          <p:cNvPr id="15" name="Google Shape;15;p3"/>
          <p:cNvSpPr txBox="1"/>
          <p:nvPr>
            <p:ph idx="1" type="body"/>
          </p:nvPr>
        </p:nvSpPr>
        <p:spPr>
          <a:xfrm>
            <a:off x="457200" y="1200150"/>
            <a:ext cx="8229600" cy="3725700"/>
          </a:xfrm>
          <a:prstGeom prst="rect">
            <a:avLst/>
          </a:prstGeom>
        </p:spPr>
        <p:txBody>
          <a:bodyPr anchorCtr="0" anchor="t" bIns="91425" lIns="91425" spcFirstLastPara="1" rIns="91425" wrap="square" tIns="91425"/>
          <a:lstStyle>
            <a:lvl1pPr indent="-419100" lvl="0" marL="457200">
              <a:spcBef>
                <a:spcPts val="600"/>
              </a:spcBef>
              <a:spcAft>
                <a:spcPts val="0"/>
              </a:spcAft>
              <a:buSzPts val="3000"/>
              <a:buChar char="●"/>
              <a:defRPr/>
            </a:lvl1pPr>
            <a:lvl2pPr indent="-381000" lvl="1" marL="914400">
              <a:spcBef>
                <a:spcPts val="0"/>
              </a:spcBef>
              <a:spcAft>
                <a:spcPts val="0"/>
              </a:spcAft>
              <a:buSzPts val="2400"/>
              <a:buChar char="○"/>
              <a:defRPr/>
            </a:lvl2pPr>
            <a:lvl3pPr indent="-381000" lvl="2" marL="1371600">
              <a:spcBef>
                <a:spcPts val="0"/>
              </a:spcBef>
              <a:spcAft>
                <a:spcPts val="0"/>
              </a:spcAft>
              <a:buSzPts val="2400"/>
              <a:buChar char="■"/>
              <a:defRPr/>
            </a:lvl3pPr>
            <a:lvl4pPr indent="-342900" lvl="3" marL="1828800">
              <a:spcBef>
                <a:spcPts val="0"/>
              </a:spcBef>
              <a:spcAft>
                <a:spcPts val="0"/>
              </a:spcAft>
              <a:buSzPts val="1800"/>
              <a:buChar char="●"/>
              <a:defRPr/>
            </a:lvl4pPr>
            <a:lvl5pPr indent="-342900" lvl="4" marL="2286000">
              <a:spcBef>
                <a:spcPts val="0"/>
              </a:spcBef>
              <a:spcAft>
                <a:spcPts val="0"/>
              </a:spcAft>
              <a:buSzPts val="1800"/>
              <a:buChar char="○"/>
              <a:defRPr/>
            </a:lvl5pPr>
            <a:lvl6pPr indent="-342900" lvl="5" marL="2743200">
              <a:spcBef>
                <a:spcPts val="0"/>
              </a:spcBef>
              <a:spcAft>
                <a:spcPts val="0"/>
              </a:spcAft>
              <a:buSzPts val="1800"/>
              <a:buChar char="■"/>
              <a:defRPr/>
            </a:lvl6pPr>
            <a:lvl7pPr indent="-342900" lvl="6" marL="3200400">
              <a:spcBef>
                <a:spcPts val="0"/>
              </a:spcBef>
              <a:spcAft>
                <a:spcPts val="0"/>
              </a:spcAft>
              <a:buSzPts val="1800"/>
              <a:buChar char="●"/>
              <a:defRPr/>
            </a:lvl7pPr>
            <a:lvl8pPr indent="-342900" lvl="7" marL="3657600">
              <a:spcBef>
                <a:spcPts val="0"/>
              </a:spcBef>
              <a:spcAft>
                <a:spcPts val="0"/>
              </a:spcAft>
              <a:buSzPts val="1800"/>
              <a:buChar char="○"/>
              <a:defRPr/>
            </a:lvl8pPr>
            <a:lvl9pPr indent="-342900" lvl="8" marL="4114800">
              <a:spcBef>
                <a:spcPts val="0"/>
              </a:spcBef>
              <a:spcAft>
                <a:spcPts val="0"/>
              </a:spcAft>
              <a:buSzPts val="1800"/>
              <a:buChar char="■"/>
              <a:defRPr/>
            </a:lvl9pPr>
          </a:lstStyle>
          <a:p/>
        </p:txBody>
      </p:sp>
      <p:sp>
        <p:nvSpPr>
          <p:cNvPr id="16" name="Google Shape;16;p3"/>
          <p:cNvSpPr txBox="1"/>
          <p:nvPr>
            <p:ph idx="12" type="sldNum"/>
          </p:nvPr>
        </p:nvSpPr>
        <p:spPr>
          <a:xfrm>
            <a:off x="8556791" y="4749851"/>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two columns" type="twoColTx">
  <p:cSld name="TITLE_AND_TWO_COLUMNS">
    <p:spTree>
      <p:nvGrpSpPr>
        <p:cNvPr id="17" name="Shape 17"/>
        <p:cNvGrpSpPr/>
        <p:nvPr/>
      </p:nvGrpSpPr>
      <p:grpSpPr>
        <a:xfrm>
          <a:off x="0" y="0"/>
          <a:ext cx="0" cy="0"/>
          <a:chOff x="0" y="0"/>
          <a:chExt cx="0" cy="0"/>
        </a:xfrm>
      </p:grpSpPr>
      <p:sp>
        <p:nvSpPr>
          <p:cNvPr id="18" name="Google Shape;18;p4"/>
          <p:cNvSpPr txBox="1"/>
          <p:nvPr>
            <p:ph type="title"/>
          </p:nvPr>
        </p:nvSpPr>
        <p:spPr>
          <a:xfrm>
            <a:off x="457200" y="205978"/>
            <a:ext cx="8229600" cy="857400"/>
          </a:xfrm>
          <a:prstGeom prst="rect">
            <a:avLst/>
          </a:prstGeom>
        </p:spPr>
        <p:txBody>
          <a:bodyPr anchorCtr="0" anchor="b" bIns="91425" lIns="91425" spcFirstLastPara="1" rIns="91425" wrap="square" tIns="91425"/>
          <a:lstStyle>
            <a:lvl1pPr lvl="0">
              <a:spcBef>
                <a:spcPts val="0"/>
              </a:spcBef>
              <a:spcAft>
                <a:spcPts val="0"/>
              </a:spcAft>
              <a:buSzPts val="3600"/>
              <a:buNone/>
              <a:defRPr/>
            </a:lvl1pPr>
            <a:lvl2pPr lvl="1">
              <a:spcBef>
                <a:spcPts val="0"/>
              </a:spcBef>
              <a:spcAft>
                <a:spcPts val="0"/>
              </a:spcAft>
              <a:buSzPts val="3600"/>
              <a:buNone/>
              <a:defRPr/>
            </a:lvl2pPr>
            <a:lvl3pPr lvl="2">
              <a:spcBef>
                <a:spcPts val="0"/>
              </a:spcBef>
              <a:spcAft>
                <a:spcPts val="0"/>
              </a:spcAft>
              <a:buSzPts val="3600"/>
              <a:buNone/>
              <a:defRPr/>
            </a:lvl3pPr>
            <a:lvl4pPr lvl="3">
              <a:spcBef>
                <a:spcPts val="0"/>
              </a:spcBef>
              <a:spcAft>
                <a:spcPts val="0"/>
              </a:spcAft>
              <a:buSzPts val="3600"/>
              <a:buNone/>
              <a:defRPr/>
            </a:lvl4pPr>
            <a:lvl5pPr lvl="4">
              <a:spcBef>
                <a:spcPts val="0"/>
              </a:spcBef>
              <a:spcAft>
                <a:spcPts val="0"/>
              </a:spcAft>
              <a:buSzPts val="3600"/>
              <a:buNone/>
              <a:defRPr/>
            </a:lvl5pPr>
            <a:lvl6pPr lvl="5">
              <a:spcBef>
                <a:spcPts val="0"/>
              </a:spcBef>
              <a:spcAft>
                <a:spcPts val="0"/>
              </a:spcAft>
              <a:buSzPts val="3600"/>
              <a:buNone/>
              <a:defRPr/>
            </a:lvl6pPr>
            <a:lvl7pPr lvl="6">
              <a:spcBef>
                <a:spcPts val="0"/>
              </a:spcBef>
              <a:spcAft>
                <a:spcPts val="0"/>
              </a:spcAft>
              <a:buSzPts val="3600"/>
              <a:buNone/>
              <a:defRPr/>
            </a:lvl7pPr>
            <a:lvl8pPr lvl="7">
              <a:spcBef>
                <a:spcPts val="0"/>
              </a:spcBef>
              <a:spcAft>
                <a:spcPts val="0"/>
              </a:spcAft>
              <a:buSzPts val="3600"/>
              <a:buNone/>
              <a:defRPr/>
            </a:lvl8pPr>
            <a:lvl9pPr lvl="8">
              <a:spcBef>
                <a:spcPts val="0"/>
              </a:spcBef>
              <a:spcAft>
                <a:spcPts val="0"/>
              </a:spcAft>
              <a:buSzPts val="3600"/>
              <a:buNone/>
              <a:defRPr/>
            </a:lvl9pPr>
          </a:lstStyle>
          <a:p/>
        </p:txBody>
      </p:sp>
      <p:sp>
        <p:nvSpPr>
          <p:cNvPr id="19" name="Google Shape;19;p4"/>
          <p:cNvSpPr txBox="1"/>
          <p:nvPr>
            <p:ph idx="1" type="body"/>
          </p:nvPr>
        </p:nvSpPr>
        <p:spPr>
          <a:xfrm>
            <a:off x="457200" y="1200150"/>
            <a:ext cx="3994500" cy="3725700"/>
          </a:xfrm>
          <a:prstGeom prst="rect">
            <a:avLst/>
          </a:prstGeom>
        </p:spPr>
        <p:txBody>
          <a:bodyPr anchorCtr="0" anchor="t" bIns="91425" lIns="91425" spcFirstLastPara="1" rIns="91425" wrap="square" tIns="91425"/>
          <a:lstStyle>
            <a:lvl1pPr indent="-419100" lvl="0" marL="457200">
              <a:spcBef>
                <a:spcPts val="600"/>
              </a:spcBef>
              <a:spcAft>
                <a:spcPts val="0"/>
              </a:spcAft>
              <a:buSzPts val="3000"/>
              <a:buChar char="●"/>
              <a:defRPr/>
            </a:lvl1pPr>
            <a:lvl2pPr indent="-381000" lvl="1" marL="914400">
              <a:spcBef>
                <a:spcPts val="0"/>
              </a:spcBef>
              <a:spcAft>
                <a:spcPts val="0"/>
              </a:spcAft>
              <a:buSzPts val="2400"/>
              <a:buChar char="○"/>
              <a:defRPr/>
            </a:lvl2pPr>
            <a:lvl3pPr indent="-381000" lvl="2" marL="1371600">
              <a:spcBef>
                <a:spcPts val="0"/>
              </a:spcBef>
              <a:spcAft>
                <a:spcPts val="0"/>
              </a:spcAft>
              <a:buSzPts val="2400"/>
              <a:buChar char="■"/>
              <a:defRPr/>
            </a:lvl3pPr>
            <a:lvl4pPr indent="-342900" lvl="3" marL="1828800">
              <a:spcBef>
                <a:spcPts val="0"/>
              </a:spcBef>
              <a:spcAft>
                <a:spcPts val="0"/>
              </a:spcAft>
              <a:buSzPts val="1800"/>
              <a:buChar char="●"/>
              <a:defRPr/>
            </a:lvl4pPr>
            <a:lvl5pPr indent="-342900" lvl="4" marL="2286000">
              <a:spcBef>
                <a:spcPts val="0"/>
              </a:spcBef>
              <a:spcAft>
                <a:spcPts val="0"/>
              </a:spcAft>
              <a:buSzPts val="1800"/>
              <a:buChar char="○"/>
              <a:defRPr/>
            </a:lvl5pPr>
            <a:lvl6pPr indent="-342900" lvl="5" marL="2743200">
              <a:spcBef>
                <a:spcPts val="0"/>
              </a:spcBef>
              <a:spcAft>
                <a:spcPts val="0"/>
              </a:spcAft>
              <a:buSzPts val="1800"/>
              <a:buChar char="■"/>
              <a:defRPr/>
            </a:lvl6pPr>
            <a:lvl7pPr indent="-342900" lvl="6" marL="3200400">
              <a:spcBef>
                <a:spcPts val="0"/>
              </a:spcBef>
              <a:spcAft>
                <a:spcPts val="0"/>
              </a:spcAft>
              <a:buSzPts val="1800"/>
              <a:buChar char="●"/>
              <a:defRPr/>
            </a:lvl7pPr>
            <a:lvl8pPr indent="-342900" lvl="7" marL="3657600">
              <a:spcBef>
                <a:spcPts val="0"/>
              </a:spcBef>
              <a:spcAft>
                <a:spcPts val="0"/>
              </a:spcAft>
              <a:buSzPts val="1800"/>
              <a:buChar char="○"/>
              <a:defRPr/>
            </a:lvl8pPr>
            <a:lvl9pPr indent="-342900" lvl="8" marL="4114800">
              <a:spcBef>
                <a:spcPts val="0"/>
              </a:spcBef>
              <a:spcAft>
                <a:spcPts val="0"/>
              </a:spcAft>
              <a:buSzPts val="1800"/>
              <a:buChar char="■"/>
              <a:defRPr/>
            </a:lvl9pPr>
          </a:lstStyle>
          <a:p/>
        </p:txBody>
      </p:sp>
      <p:sp>
        <p:nvSpPr>
          <p:cNvPr id="20" name="Google Shape;20;p4"/>
          <p:cNvSpPr txBox="1"/>
          <p:nvPr>
            <p:ph idx="2" type="body"/>
          </p:nvPr>
        </p:nvSpPr>
        <p:spPr>
          <a:xfrm>
            <a:off x="4692274" y="1200150"/>
            <a:ext cx="3994500" cy="3725700"/>
          </a:xfrm>
          <a:prstGeom prst="rect">
            <a:avLst/>
          </a:prstGeom>
        </p:spPr>
        <p:txBody>
          <a:bodyPr anchorCtr="0" anchor="t" bIns="91425" lIns="91425" spcFirstLastPara="1" rIns="91425" wrap="square" tIns="91425"/>
          <a:lstStyle>
            <a:lvl1pPr indent="-419100" lvl="0" marL="457200">
              <a:spcBef>
                <a:spcPts val="600"/>
              </a:spcBef>
              <a:spcAft>
                <a:spcPts val="0"/>
              </a:spcAft>
              <a:buSzPts val="3000"/>
              <a:buChar char="●"/>
              <a:defRPr/>
            </a:lvl1pPr>
            <a:lvl2pPr indent="-381000" lvl="1" marL="914400">
              <a:spcBef>
                <a:spcPts val="0"/>
              </a:spcBef>
              <a:spcAft>
                <a:spcPts val="0"/>
              </a:spcAft>
              <a:buSzPts val="2400"/>
              <a:buChar char="○"/>
              <a:defRPr/>
            </a:lvl2pPr>
            <a:lvl3pPr indent="-381000" lvl="2" marL="1371600">
              <a:spcBef>
                <a:spcPts val="0"/>
              </a:spcBef>
              <a:spcAft>
                <a:spcPts val="0"/>
              </a:spcAft>
              <a:buSzPts val="2400"/>
              <a:buChar char="■"/>
              <a:defRPr/>
            </a:lvl3pPr>
            <a:lvl4pPr indent="-342900" lvl="3" marL="1828800">
              <a:spcBef>
                <a:spcPts val="0"/>
              </a:spcBef>
              <a:spcAft>
                <a:spcPts val="0"/>
              </a:spcAft>
              <a:buSzPts val="1800"/>
              <a:buChar char="●"/>
              <a:defRPr/>
            </a:lvl4pPr>
            <a:lvl5pPr indent="-342900" lvl="4" marL="2286000">
              <a:spcBef>
                <a:spcPts val="0"/>
              </a:spcBef>
              <a:spcAft>
                <a:spcPts val="0"/>
              </a:spcAft>
              <a:buSzPts val="1800"/>
              <a:buChar char="○"/>
              <a:defRPr/>
            </a:lvl5pPr>
            <a:lvl6pPr indent="-342900" lvl="5" marL="2743200">
              <a:spcBef>
                <a:spcPts val="0"/>
              </a:spcBef>
              <a:spcAft>
                <a:spcPts val="0"/>
              </a:spcAft>
              <a:buSzPts val="1800"/>
              <a:buChar char="■"/>
              <a:defRPr/>
            </a:lvl6pPr>
            <a:lvl7pPr indent="-342900" lvl="6" marL="3200400">
              <a:spcBef>
                <a:spcPts val="0"/>
              </a:spcBef>
              <a:spcAft>
                <a:spcPts val="0"/>
              </a:spcAft>
              <a:buSzPts val="1800"/>
              <a:buChar char="●"/>
              <a:defRPr/>
            </a:lvl7pPr>
            <a:lvl8pPr indent="-342900" lvl="7" marL="3657600">
              <a:spcBef>
                <a:spcPts val="0"/>
              </a:spcBef>
              <a:spcAft>
                <a:spcPts val="0"/>
              </a:spcAft>
              <a:buSzPts val="1800"/>
              <a:buChar char="○"/>
              <a:defRPr/>
            </a:lvl8pPr>
            <a:lvl9pPr indent="-342900" lvl="8" marL="4114800">
              <a:spcBef>
                <a:spcPts val="0"/>
              </a:spcBef>
              <a:spcAft>
                <a:spcPts val="0"/>
              </a:spcAft>
              <a:buSzPts val="1800"/>
              <a:buChar char="■"/>
              <a:defRPr/>
            </a:lvl9pPr>
          </a:lstStyle>
          <a:p/>
        </p:txBody>
      </p:sp>
      <p:sp>
        <p:nvSpPr>
          <p:cNvPr id="21" name="Google Shape;21;p4"/>
          <p:cNvSpPr txBox="1"/>
          <p:nvPr>
            <p:ph idx="12" type="sldNum"/>
          </p:nvPr>
        </p:nvSpPr>
        <p:spPr>
          <a:xfrm>
            <a:off x="8556791" y="4749851"/>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only" type="titleOnly">
  <p:cSld name="TITLE_ONLY">
    <p:spTree>
      <p:nvGrpSpPr>
        <p:cNvPr id="22" name="Shape 22"/>
        <p:cNvGrpSpPr/>
        <p:nvPr/>
      </p:nvGrpSpPr>
      <p:grpSpPr>
        <a:xfrm>
          <a:off x="0" y="0"/>
          <a:ext cx="0" cy="0"/>
          <a:chOff x="0" y="0"/>
          <a:chExt cx="0" cy="0"/>
        </a:xfrm>
      </p:grpSpPr>
      <p:sp>
        <p:nvSpPr>
          <p:cNvPr id="23" name="Google Shape;23;p5"/>
          <p:cNvSpPr txBox="1"/>
          <p:nvPr>
            <p:ph type="title"/>
          </p:nvPr>
        </p:nvSpPr>
        <p:spPr>
          <a:xfrm>
            <a:off x="457200" y="205978"/>
            <a:ext cx="8229600" cy="857400"/>
          </a:xfrm>
          <a:prstGeom prst="rect">
            <a:avLst/>
          </a:prstGeom>
        </p:spPr>
        <p:txBody>
          <a:bodyPr anchorCtr="0" anchor="b" bIns="91425" lIns="91425" spcFirstLastPara="1" rIns="91425" wrap="square" tIns="91425"/>
          <a:lstStyle>
            <a:lvl1pPr lvl="0">
              <a:spcBef>
                <a:spcPts val="0"/>
              </a:spcBef>
              <a:spcAft>
                <a:spcPts val="0"/>
              </a:spcAft>
              <a:buSzPts val="3600"/>
              <a:buNone/>
              <a:defRPr/>
            </a:lvl1pPr>
            <a:lvl2pPr lvl="1">
              <a:spcBef>
                <a:spcPts val="0"/>
              </a:spcBef>
              <a:spcAft>
                <a:spcPts val="0"/>
              </a:spcAft>
              <a:buSzPts val="3600"/>
              <a:buNone/>
              <a:defRPr/>
            </a:lvl2pPr>
            <a:lvl3pPr lvl="2">
              <a:spcBef>
                <a:spcPts val="0"/>
              </a:spcBef>
              <a:spcAft>
                <a:spcPts val="0"/>
              </a:spcAft>
              <a:buSzPts val="3600"/>
              <a:buNone/>
              <a:defRPr/>
            </a:lvl3pPr>
            <a:lvl4pPr lvl="3">
              <a:spcBef>
                <a:spcPts val="0"/>
              </a:spcBef>
              <a:spcAft>
                <a:spcPts val="0"/>
              </a:spcAft>
              <a:buSzPts val="3600"/>
              <a:buNone/>
              <a:defRPr/>
            </a:lvl4pPr>
            <a:lvl5pPr lvl="4">
              <a:spcBef>
                <a:spcPts val="0"/>
              </a:spcBef>
              <a:spcAft>
                <a:spcPts val="0"/>
              </a:spcAft>
              <a:buSzPts val="3600"/>
              <a:buNone/>
              <a:defRPr/>
            </a:lvl5pPr>
            <a:lvl6pPr lvl="5">
              <a:spcBef>
                <a:spcPts val="0"/>
              </a:spcBef>
              <a:spcAft>
                <a:spcPts val="0"/>
              </a:spcAft>
              <a:buSzPts val="3600"/>
              <a:buNone/>
              <a:defRPr/>
            </a:lvl6pPr>
            <a:lvl7pPr lvl="6">
              <a:spcBef>
                <a:spcPts val="0"/>
              </a:spcBef>
              <a:spcAft>
                <a:spcPts val="0"/>
              </a:spcAft>
              <a:buSzPts val="3600"/>
              <a:buNone/>
              <a:defRPr/>
            </a:lvl7pPr>
            <a:lvl8pPr lvl="7">
              <a:spcBef>
                <a:spcPts val="0"/>
              </a:spcBef>
              <a:spcAft>
                <a:spcPts val="0"/>
              </a:spcAft>
              <a:buSzPts val="3600"/>
              <a:buNone/>
              <a:defRPr/>
            </a:lvl8pPr>
            <a:lvl9pPr lvl="8">
              <a:spcBef>
                <a:spcPts val="0"/>
              </a:spcBef>
              <a:spcAft>
                <a:spcPts val="0"/>
              </a:spcAft>
              <a:buSzPts val="3600"/>
              <a:buNone/>
              <a:defRPr/>
            </a:lvl9pPr>
          </a:lstStyle>
          <a:p/>
        </p:txBody>
      </p:sp>
      <p:sp>
        <p:nvSpPr>
          <p:cNvPr id="24" name="Google Shape;24;p5"/>
          <p:cNvSpPr txBox="1"/>
          <p:nvPr>
            <p:ph idx="12" type="sldNum"/>
          </p:nvPr>
        </p:nvSpPr>
        <p:spPr>
          <a:xfrm>
            <a:off x="8556791" y="4749851"/>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aption">
  <p:cSld name="CAPTION_ONLY">
    <p:spTree>
      <p:nvGrpSpPr>
        <p:cNvPr id="25" name="Shape 25"/>
        <p:cNvGrpSpPr/>
        <p:nvPr/>
      </p:nvGrpSpPr>
      <p:grpSpPr>
        <a:xfrm>
          <a:off x="0" y="0"/>
          <a:ext cx="0" cy="0"/>
          <a:chOff x="0" y="0"/>
          <a:chExt cx="0" cy="0"/>
        </a:xfrm>
      </p:grpSpPr>
      <p:sp>
        <p:nvSpPr>
          <p:cNvPr id="26" name="Google Shape;26;p6"/>
          <p:cNvSpPr txBox="1"/>
          <p:nvPr>
            <p:ph idx="1" type="body"/>
          </p:nvPr>
        </p:nvSpPr>
        <p:spPr>
          <a:xfrm>
            <a:off x="457200" y="4406309"/>
            <a:ext cx="8229600" cy="519600"/>
          </a:xfrm>
          <a:prstGeom prst="rect">
            <a:avLst/>
          </a:prstGeom>
        </p:spPr>
        <p:txBody>
          <a:bodyPr anchorCtr="0" anchor="t" bIns="91425" lIns="91425" spcFirstLastPara="1" rIns="91425" wrap="square" tIns="91425"/>
          <a:lstStyle>
            <a:lvl1pPr indent="-228600" lvl="0" marL="457200" algn="ctr">
              <a:spcBef>
                <a:spcPts val="0"/>
              </a:spcBef>
              <a:spcAft>
                <a:spcPts val="0"/>
              </a:spcAft>
              <a:buClr>
                <a:schemeClr val="dk1"/>
              </a:buClr>
              <a:buSzPts val="1800"/>
              <a:buNone/>
              <a:defRPr sz="1800">
                <a:solidFill>
                  <a:schemeClr val="dk1"/>
                </a:solidFill>
              </a:defRPr>
            </a:lvl1pPr>
          </a:lstStyle>
          <a:p/>
        </p:txBody>
      </p:sp>
      <p:sp>
        <p:nvSpPr>
          <p:cNvPr id="27" name="Google Shape;27;p6"/>
          <p:cNvSpPr txBox="1"/>
          <p:nvPr>
            <p:ph idx="12" type="sldNum"/>
          </p:nvPr>
        </p:nvSpPr>
        <p:spPr>
          <a:xfrm>
            <a:off x="8556791" y="4749851"/>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type="blank">
  <p:cSld name="BLANK">
    <p:spTree>
      <p:nvGrpSpPr>
        <p:cNvPr id="28" name="Shape 28"/>
        <p:cNvGrpSpPr/>
        <p:nvPr/>
      </p:nvGrpSpPr>
      <p:grpSpPr>
        <a:xfrm>
          <a:off x="0" y="0"/>
          <a:ext cx="0" cy="0"/>
          <a:chOff x="0" y="0"/>
          <a:chExt cx="0" cy="0"/>
        </a:xfrm>
      </p:grpSpPr>
      <p:sp>
        <p:nvSpPr>
          <p:cNvPr id="29" name="Google Shape;29;p7"/>
          <p:cNvSpPr txBox="1"/>
          <p:nvPr>
            <p:ph idx="12" type="sldNum"/>
          </p:nvPr>
        </p:nvSpPr>
        <p:spPr>
          <a:xfrm>
            <a:off x="8556791" y="4749851"/>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light-gradient">
    <p:bg>
      <p:bgPr>
        <a:gradFill>
          <a:gsLst>
            <a:gs pos="0">
              <a:schemeClr val="lt1"/>
            </a:gs>
            <a:gs pos="30000">
              <a:schemeClr val="lt1"/>
            </a:gs>
            <a:gs pos="100000">
              <a:schemeClr val="lt2"/>
            </a:gs>
          </a:gsLst>
          <a:path path="circle">
            <a:fillToRect b="50%" l="50%" r="50%" t="50%"/>
          </a:path>
          <a:tileRect/>
        </a:gra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457200" y="205978"/>
            <a:ext cx="8229600" cy="857400"/>
          </a:xfrm>
          <a:prstGeom prst="rect">
            <a:avLst/>
          </a:prstGeom>
          <a:noFill/>
          <a:ln>
            <a:noFill/>
          </a:ln>
        </p:spPr>
        <p:txBody>
          <a:bodyPr anchorCtr="0" anchor="b" bIns="91425" lIns="91425" spcFirstLastPara="1" rIns="91425" wrap="square" tIns="91425"/>
          <a:lstStyle>
            <a:lvl1pPr lvl="0">
              <a:spcBef>
                <a:spcPts val="0"/>
              </a:spcBef>
              <a:spcAft>
                <a:spcPts val="0"/>
              </a:spcAft>
              <a:buClr>
                <a:schemeClr val="dk1"/>
              </a:buClr>
              <a:buSzPts val="3600"/>
              <a:buNone/>
              <a:defRPr b="1" sz="3600">
                <a:solidFill>
                  <a:schemeClr val="dk1"/>
                </a:solidFill>
              </a:defRPr>
            </a:lvl1pPr>
            <a:lvl2pPr lvl="1">
              <a:spcBef>
                <a:spcPts val="0"/>
              </a:spcBef>
              <a:spcAft>
                <a:spcPts val="0"/>
              </a:spcAft>
              <a:buClr>
                <a:schemeClr val="dk1"/>
              </a:buClr>
              <a:buSzPts val="3600"/>
              <a:buNone/>
              <a:defRPr b="1" sz="3600">
                <a:solidFill>
                  <a:schemeClr val="dk1"/>
                </a:solidFill>
              </a:defRPr>
            </a:lvl2pPr>
            <a:lvl3pPr lvl="2">
              <a:spcBef>
                <a:spcPts val="0"/>
              </a:spcBef>
              <a:spcAft>
                <a:spcPts val="0"/>
              </a:spcAft>
              <a:buClr>
                <a:schemeClr val="dk1"/>
              </a:buClr>
              <a:buSzPts val="3600"/>
              <a:buNone/>
              <a:defRPr b="1" sz="3600">
                <a:solidFill>
                  <a:schemeClr val="dk1"/>
                </a:solidFill>
              </a:defRPr>
            </a:lvl3pPr>
            <a:lvl4pPr lvl="3">
              <a:spcBef>
                <a:spcPts val="0"/>
              </a:spcBef>
              <a:spcAft>
                <a:spcPts val="0"/>
              </a:spcAft>
              <a:buClr>
                <a:schemeClr val="dk1"/>
              </a:buClr>
              <a:buSzPts val="3600"/>
              <a:buNone/>
              <a:defRPr b="1" sz="3600">
                <a:solidFill>
                  <a:schemeClr val="dk1"/>
                </a:solidFill>
              </a:defRPr>
            </a:lvl4pPr>
            <a:lvl5pPr lvl="4">
              <a:spcBef>
                <a:spcPts val="0"/>
              </a:spcBef>
              <a:spcAft>
                <a:spcPts val="0"/>
              </a:spcAft>
              <a:buClr>
                <a:schemeClr val="dk1"/>
              </a:buClr>
              <a:buSzPts val="3600"/>
              <a:buNone/>
              <a:defRPr b="1" sz="3600">
                <a:solidFill>
                  <a:schemeClr val="dk1"/>
                </a:solidFill>
              </a:defRPr>
            </a:lvl5pPr>
            <a:lvl6pPr lvl="5">
              <a:spcBef>
                <a:spcPts val="0"/>
              </a:spcBef>
              <a:spcAft>
                <a:spcPts val="0"/>
              </a:spcAft>
              <a:buClr>
                <a:schemeClr val="dk1"/>
              </a:buClr>
              <a:buSzPts val="3600"/>
              <a:buNone/>
              <a:defRPr b="1" sz="3600">
                <a:solidFill>
                  <a:schemeClr val="dk1"/>
                </a:solidFill>
              </a:defRPr>
            </a:lvl6pPr>
            <a:lvl7pPr lvl="6">
              <a:spcBef>
                <a:spcPts val="0"/>
              </a:spcBef>
              <a:spcAft>
                <a:spcPts val="0"/>
              </a:spcAft>
              <a:buClr>
                <a:schemeClr val="dk1"/>
              </a:buClr>
              <a:buSzPts val="3600"/>
              <a:buNone/>
              <a:defRPr b="1" sz="3600">
                <a:solidFill>
                  <a:schemeClr val="dk1"/>
                </a:solidFill>
              </a:defRPr>
            </a:lvl7pPr>
            <a:lvl8pPr lvl="7">
              <a:spcBef>
                <a:spcPts val="0"/>
              </a:spcBef>
              <a:spcAft>
                <a:spcPts val="0"/>
              </a:spcAft>
              <a:buClr>
                <a:schemeClr val="dk1"/>
              </a:buClr>
              <a:buSzPts val="3600"/>
              <a:buNone/>
              <a:defRPr b="1" sz="3600">
                <a:solidFill>
                  <a:schemeClr val="dk1"/>
                </a:solidFill>
              </a:defRPr>
            </a:lvl8pPr>
            <a:lvl9pPr lvl="8">
              <a:spcBef>
                <a:spcPts val="0"/>
              </a:spcBef>
              <a:spcAft>
                <a:spcPts val="0"/>
              </a:spcAft>
              <a:buClr>
                <a:schemeClr val="dk1"/>
              </a:buClr>
              <a:buSzPts val="3600"/>
              <a:buNone/>
              <a:defRPr b="1" sz="3600">
                <a:solidFill>
                  <a:schemeClr val="dk1"/>
                </a:solidFill>
              </a:defRPr>
            </a:lvl9pPr>
          </a:lstStyle>
          <a:p/>
        </p:txBody>
      </p:sp>
      <p:sp>
        <p:nvSpPr>
          <p:cNvPr id="7" name="Google Shape;7;p1"/>
          <p:cNvSpPr txBox="1"/>
          <p:nvPr>
            <p:ph idx="1" type="body"/>
          </p:nvPr>
        </p:nvSpPr>
        <p:spPr>
          <a:xfrm>
            <a:off x="457200" y="1200150"/>
            <a:ext cx="8229600" cy="3725700"/>
          </a:xfrm>
          <a:prstGeom prst="rect">
            <a:avLst/>
          </a:prstGeom>
          <a:noFill/>
          <a:ln>
            <a:noFill/>
          </a:ln>
        </p:spPr>
        <p:txBody>
          <a:bodyPr anchorCtr="0" anchor="t" bIns="91425" lIns="91425" spcFirstLastPara="1" rIns="91425" wrap="square" tIns="91425"/>
          <a:lstStyle>
            <a:lvl1pPr indent="-419100" lvl="0" marL="457200">
              <a:spcBef>
                <a:spcPts val="600"/>
              </a:spcBef>
              <a:spcAft>
                <a:spcPts val="0"/>
              </a:spcAft>
              <a:buSzPts val="3000"/>
              <a:buChar char="●"/>
              <a:defRPr sz="3000"/>
            </a:lvl1pPr>
            <a:lvl2pPr indent="-381000" lvl="1" marL="914400">
              <a:spcBef>
                <a:spcPts val="0"/>
              </a:spcBef>
              <a:spcAft>
                <a:spcPts val="0"/>
              </a:spcAft>
              <a:buSzPts val="2400"/>
              <a:buChar char="○"/>
              <a:defRPr sz="2400"/>
            </a:lvl2pPr>
            <a:lvl3pPr indent="-381000" lvl="2" marL="1371600">
              <a:spcBef>
                <a:spcPts val="0"/>
              </a:spcBef>
              <a:spcAft>
                <a:spcPts val="0"/>
              </a:spcAft>
              <a:buSzPts val="2400"/>
              <a:buChar char="■"/>
              <a:defRPr sz="2400"/>
            </a:lvl3pPr>
            <a:lvl4pPr indent="-342900" lvl="3" marL="1828800">
              <a:spcBef>
                <a:spcPts val="0"/>
              </a:spcBef>
              <a:spcAft>
                <a:spcPts val="0"/>
              </a:spcAft>
              <a:buSzPts val="1800"/>
              <a:buChar char="●"/>
              <a:defRPr sz="1800"/>
            </a:lvl4pPr>
            <a:lvl5pPr indent="-342900" lvl="4" marL="2286000">
              <a:spcBef>
                <a:spcPts val="0"/>
              </a:spcBef>
              <a:spcAft>
                <a:spcPts val="0"/>
              </a:spcAft>
              <a:buSzPts val="1800"/>
              <a:buChar char="○"/>
              <a:defRPr sz="1800"/>
            </a:lvl5pPr>
            <a:lvl6pPr indent="-342900" lvl="5" marL="2743200">
              <a:spcBef>
                <a:spcPts val="0"/>
              </a:spcBef>
              <a:spcAft>
                <a:spcPts val="0"/>
              </a:spcAft>
              <a:buSzPts val="1800"/>
              <a:buChar char="■"/>
              <a:defRPr sz="1800"/>
            </a:lvl6pPr>
            <a:lvl7pPr indent="-342900" lvl="6" marL="3200400">
              <a:spcBef>
                <a:spcPts val="0"/>
              </a:spcBef>
              <a:spcAft>
                <a:spcPts val="0"/>
              </a:spcAft>
              <a:buSzPts val="1800"/>
              <a:buChar char="●"/>
              <a:defRPr sz="1800"/>
            </a:lvl7pPr>
            <a:lvl8pPr indent="-342900" lvl="7" marL="3657600">
              <a:spcBef>
                <a:spcPts val="0"/>
              </a:spcBef>
              <a:spcAft>
                <a:spcPts val="0"/>
              </a:spcAft>
              <a:buSzPts val="1800"/>
              <a:buChar char="○"/>
              <a:defRPr sz="1800"/>
            </a:lvl8pPr>
            <a:lvl9pPr indent="-342900" lvl="8" marL="4114800">
              <a:spcBef>
                <a:spcPts val="0"/>
              </a:spcBef>
              <a:spcAft>
                <a:spcPts val="0"/>
              </a:spcAft>
              <a:buSzPts val="1800"/>
              <a:buChar char="■"/>
              <a:defRPr sz="1800"/>
            </a:lvl9pPr>
          </a:lstStyle>
          <a:p/>
        </p:txBody>
      </p:sp>
      <p:sp>
        <p:nvSpPr>
          <p:cNvPr id="8" name="Google Shape;8;p1"/>
          <p:cNvSpPr txBox="1"/>
          <p:nvPr>
            <p:ph idx="12" type="sldNum"/>
          </p:nvPr>
        </p:nvSpPr>
        <p:spPr>
          <a:xfrm>
            <a:off x="8556791" y="4749851"/>
            <a:ext cx="548700" cy="393600"/>
          </a:xfrm>
          <a:prstGeom prst="rect">
            <a:avLst/>
          </a:prstGeom>
          <a:noFill/>
          <a:ln>
            <a:noFill/>
          </a:ln>
        </p:spPr>
        <p:txBody>
          <a:bodyPr anchorCtr="0" anchor="ctr" bIns="91425" lIns="91425" spcFirstLastPara="1" rIns="91425" wrap="square" tIns="91425">
            <a:noAutofit/>
          </a:bodyPr>
          <a:lstStyle>
            <a:lvl1pPr lvl="0" algn="r">
              <a:buNone/>
              <a:defRPr sz="1300">
                <a:solidFill>
                  <a:schemeClr val="dk1"/>
                </a:solidFill>
              </a:defRPr>
            </a:lvl1pPr>
            <a:lvl2pPr lvl="1" algn="r">
              <a:buNone/>
              <a:defRPr sz="1300">
                <a:solidFill>
                  <a:schemeClr val="dk1"/>
                </a:solidFill>
              </a:defRPr>
            </a:lvl2pPr>
            <a:lvl3pPr lvl="2" algn="r">
              <a:buNone/>
              <a:defRPr sz="1300">
                <a:solidFill>
                  <a:schemeClr val="dk1"/>
                </a:solidFill>
              </a:defRPr>
            </a:lvl3pPr>
            <a:lvl4pPr lvl="3" algn="r">
              <a:buNone/>
              <a:defRPr sz="1300">
                <a:solidFill>
                  <a:schemeClr val="dk1"/>
                </a:solidFill>
              </a:defRPr>
            </a:lvl4pPr>
            <a:lvl5pPr lvl="4" algn="r">
              <a:buNone/>
              <a:defRPr sz="1300">
                <a:solidFill>
                  <a:schemeClr val="dk1"/>
                </a:solidFill>
              </a:defRPr>
            </a:lvl5pPr>
            <a:lvl6pPr lvl="5" algn="r">
              <a:buNone/>
              <a:defRPr sz="1300">
                <a:solidFill>
                  <a:schemeClr val="dk1"/>
                </a:solidFill>
              </a:defRPr>
            </a:lvl6pPr>
            <a:lvl7pPr lvl="6" algn="r">
              <a:buNone/>
              <a:defRPr sz="1300">
                <a:solidFill>
                  <a:schemeClr val="dk1"/>
                </a:solidFill>
              </a:defRPr>
            </a:lvl7pPr>
            <a:lvl8pPr lvl="7" algn="r">
              <a:buNone/>
              <a:defRPr sz="1300">
                <a:solidFill>
                  <a:schemeClr val="dk1"/>
                </a:solidFill>
              </a:defRPr>
            </a:lvl8pPr>
            <a:lvl9pPr lvl="8" algn="r">
              <a:buNone/>
              <a:defRPr sz="1300">
                <a:solidFill>
                  <a:schemeClr val="dk1"/>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blipFill>
          <a:blip r:embed="rId3">
            <a:alphaModFix/>
          </a:blip>
          <a:stretch>
            <a:fillRect/>
          </a:stretch>
        </a:blipFill>
      </p:bgPr>
    </p:bg>
    <p:spTree>
      <p:nvGrpSpPr>
        <p:cNvPr id="33" name="Shape 33"/>
        <p:cNvGrpSpPr/>
        <p:nvPr/>
      </p:nvGrpSpPr>
      <p:grpSpPr>
        <a:xfrm>
          <a:off x="0" y="0"/>
          <a:ext cx="0" cy="0"/>
          <a:chOff x="0" y="0"/>
          <a:chExt cx="0" cy="0"/>
        </a:xfrm>
      </p:grpSpPr>
      <p:sp>
        <p:nvSpPr>
          <p:cNvPr id="34" name="Google Shape;34;p8"/>
          <p:cNvSpPr txBox="1"/>
          <p:nvPr/>
        </p:nvSpPr>
        <p:spPr>
          <a:xfrm>
            <a:off x="133800" y="1581750"/>
            <a:ext cx="8876400" cy="3158700"/>
          </a:xfrm>
          <a:prstGeom prst="rect">
            <a:avLst/>
          </a:prstGeom>
          <a:noFill/>
          <a:ln>
            <a:noFill/>
          </a:ln>
        </p:spPr>
        <p:txBody>
          <a:bodyPr anchorCtr="0" anchor="t" bIns="91425" lIns="91425" spcFirstLastPara="1" rIns="91425" wrap="square" tIns="91425">
            <a:noAutofit/>
          </a:bodyPr>
          <a:lstStyle/>
          <a:p>
            <a:pPr indent="0" lvl="0" marL="0" rtl="0" algn="ctr">
              <a:lnSpc>
                <a:spcPct val="115000"/>
              </a:lnSpc>
              <a:spcBef>
                <a:spcPts val="0"/>
              </a:spcBef>
              <a:spcAft>
                <a:spcPts val="0"/>
              </a:spcAft>
              <a:buNone/>
            </a:pPr>
            <a:r>
              <a:rPr b="1" lang="en" sz="5600">
                <a:highlight>
                  <a:srgbClr val="FFFFFF"/>
                </a:highlight>
                <a:latin typeface="Poppins"/>
                <a:ea typeface="Poppins"/>
                <a:cs typeface="Poppins"/>
                <a:sym typeface="Poppins"/>
              </a:rPr>
              <a:t>20 Ways to Build Your Instagram Following</a:t>
            </a:r>
            <a:endParaRPr b="1" sz="5600">
              <a:highlight>
                <a:srgbClr val="FFFFFF"/>
              </a:highlight>
              <a:latin typeface="Poppins"/>
              <a:ea typeface="Poppins"/>
              <a:cs typeface="Poppins"/>
              <a:sym typeface="Poppins"/>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86" name="Shape 86"/>
        <p:cNvGrpSpPr/>
        <p:nvPr/>
      </p:nvGrpSpPr>
      <p:grpSpPr>
        <a:xfrm>
          <a:off x="0" y="0"/>
          <a:ext cx="0" cy="0"/>
          <a:chOff x="0" y="0"/>
          <a:chExt cx="0" cy="0"/>
        </a:xfrm>
      </p:grpSpPr>
      <p:sp>
        <p:nvSpPr>
          <p:cNvPr id="87" name="Google Shape;87;p17"/>
          <p:cNvSpPr txBox="1"/>
          <p:nvPr>
            <p:ph type="title"/>
          </p:nvPr>
        </p:nvSpPr>
        <p:spPr>
          <a:xfrm>
            <a:off x="457200" y="205978"/>
            <a:ext cx="8229600" cy="8574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latin typeface="Pacifico"/>
                <a:ea typeface="Pacifico"/>
                <a:cs typeface="Pacifico"/>
                <a:sym typeface="Pacifico"/>
              </a:rPr>
              <a:t>Tip #9</a:t>
            </a:r>
            <a:endParaRPr>
              <a:latin typeface="Pacifico"/>
              <a:ea typeface="Pacifico"/>
              <a:cs typeface="Pacifico"/>
              <a:sym typeface="Pacifico"/>
            </a:endParaRPr>
          </a:p>
        </p:txBody>
      </p:sp>
      <p:sp>
        <p:nvSpPr>
          <p:cNvPr id="88" name="Google Shape;88;p17"/>
          <p:cNvSpPr txBox="1"/>
          <p:nvPr>
            <p:ph idx="1" type="body"/>
          </p:nvPr>
        </p:nvSpPr>
        <p:spPr>
          <a:xfrm>
            <a:off x="457200" y="1200150"/>
            <a:ext cx="8229600" cy="3725700"/>
          </a:xfrm>
          <a:prstGeom prst="rect">
            <a:avLst/>
          </a:prstGeom>
        </p:spPr>
        <p:txBody>
          <a:bodyPr anchorCtr="0" anchor="t" bIns="91425" lIns="91425" spcFirstLastPara="1" rIns="91425" wrap="square" tIns="91425">
            <a:noAutofit/>
          </a:bodyPr>
          <a:lstStyle/>
          <a:p>
            <a:pPr indent="0" lvl="0" marL="0" rtl="0" algn="ctr">
              <a:spcBef>
                <a:spcPts val="600"/>
              </a:spcBef>
              <a:spcAft>
                <a:spcPts val="0"/>
              </a:spcAft>
              <a:buClr>
                <a:schemeClr val="dk1"/>
              </a:buClr>
              <a:buSzPts val="1100"/>
              <a:buFont typeface="Arial"/>
              <a:buNone/>
            </a:pPr>
            <a:r>
              <a:rPr b="1" lang="en">
                <a:solidFill>
                  <a:schemeClr val="dk1"/>
                </a:solidFill>
              </a:rPr>
              <a:t>How Much To Charge</a:t>
            </a:r>
            <a:endParaRPr b="1">
              <a:solidFill>
                <a:schemeClr val="dk1"/>
              </a:solidFill>
            </a:endParaRPr>
          </a:p>
          <a:p>
            <a:pPr indent="0" lvl="0" marL="0" rtl="0" algn="l">
              <a:spcBef>
                <a:spcPts val="600"/>
              </a:spcBef>
              <a:spcAft>
                <a:spcPts val="0"/>
              </a:spcAft>
              <a:buClr>
                <a:schemeClr val="dk1"/>
              </a:buClr>
              <a:buSzPts val="1100"/>
              <a:buFont typeface="Arial"/>
              <a:buNone/>
            </a:pPr>
            <a:r>
              <a:t/>
            </a:r>
            <a:endParaRPr b="1">
              <a:solidFill>
                <a:schemeClr val="dk1"/>
              </a:solidFill>
            </a:endParaRPr>
          </a:p>
          <a:p>
            <a:pPr indent="0" lvl="0" marL="0" rtl="0" algn="ctr">
              <a:spcBef>
                <a:spcPts val="600"/>
              </a:spcBef>
              <a:spcAft>
                <a:spcPts val="0"/>
              </a:spcAft>
              <a:buClr>
                <a:schemeClr val="dk1"/>
              </a:buClr>
              <a:buSzPts val="1100"/>
              <a:buFont typeface="Arial"/>
              <a:buNone/>
            </a:pPr>
            <a:r>
              <a:rPr lang="en" sz="2800">
                <a:solidFill>
                  <a:schemeClr val="dk1"/>
                </a:solidFill>
              </a:rPr>
              <a:t>Got a huge following? If you’re wondering how much to charge for sponsored posts, the going rate is $1,000 for every 100,000 subscribers.</a:t>
            </a:r>
            <a:endParaRPr sz="2800">
              <a:solidFill>
                <a:schemeClr val="dk1"/>
              </a:solidFill>
            </a:endParaRPr>
          </a:p>
          <a:p>
            <a:pPr indent="0" lvl="0" marL="0" rtl="0" algn="ctr">
              <a:spcBef>
                <a:spcPts val="600"/>
              </a:spcBef>
              <a:spcAft>
                <a:spcPts val="0"/>
              </a:spcAft>
              <a:buClr>
                <a:schemeClr val="dk1"/>
              </a:buClr>
              <a:buSzPts val="1100"/>
              <a:buFont typeface="Arial"/>
              <a:buNone/>
            </a:pPr>
            <a:r>
              <a:t/>
            </a:r>
            <a:endParaRPr>
              <a:solidFill>
                <a:schemeClr val="dk1"/>
              </a:solidFill>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rPr lang="en"/>
              <a:t>.</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None/>
            </a:pPr>
            <a:r>
              <a:t/>
            </a:r>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92" name="Shape 92"/>
        <p:cNvGrpSpPr/>
        <p:nvPr/>
      </p:nvGrpSpPr>
      <p:grpSpPr>
        <a:xfrm>
          <a:off x="0" y="0"/>
          <a:ext cx="0" cy="0"/>
          <a:chOff x="0" y="0"/>
          <a:chExt cx="0" cy="0"/>
        </a:xfrm>
      </p:grpSpPr>
      <p:sp>
        <p:nvSpPr>
          <p:cNvPr id="93" name="Google Shape;93;p18"/>
          <p:cNvSpPr txBox="1"/>
          <p:nvPr>
            <p:ph type="title"/>
          </p:nvPr>
        </p:nvSpPr>
        <p:spPr>
          <a:xfrm>
            <a:off x="457200" y="205978"/>
            <a:ext cx="8229600" cy="8574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latin typeface="Pacifico"/>
                <a:ea typeface="Pacifico"/>
                <a:cs typeface="Pacifico"/>
                <a:sym typeface="Pacifico"/>
              </a:rPr>
              <a:t>Tip #10</a:t>
            </a:r>
            <a:endParaRPr>
              <a:latin typeface="Pacifico"/>
              <a:ea typeface="Pacifico"/>
              <a:cs typeface="Pacifico"/>
              <a:sym typeface="Pacifico"/>
            </a:endParaRPr>
          </a:p>
        </p:txBody>
      </p:sp>
      <p:sp>
        <p:nvSpPr>
          <p:cNvPr id="94" name="Google Shape;94;p18"/>
          <p:cNvSpPr txBox="1"/>
          <p:nvPr>
            <p:ph idx="1" type="body"/>
          </p:nvPr>
        </p:nvSpPr>
        <p:spPr>
          <a:xfrm>
            <a:off x="457200" y="1187050"/>
            <a:ext cx="8229600" cy="3725700"/>
          </a:xfrm>
          <a:prstGeom prst="rect">
            <a:avLst/>
          </a:prstGeom>
        </p:spPr>
        <p:txBody>
          <a:bodyPr anchorCtr="0" anchor="t" bIns="91425" lIns="91425" spcFirstLastPara="1" rIns="91425" wrap="square" tIns="91425">
            <a:noAutofit/>
          </a:bodyPr>
          <a:lstStyle/>
          <a:p>
            <a:pPr indent="0" lvl="0" marL="0" rtl="0" algn="ctr">
              <a:spcBef>
                <a:spcPts val="600"/>
              </a:spcBef>
              <a:spcAft>
                <a:spcPts val="0"/>
              </a:spcAft>
              <a:buClr>
                <a:schemeClr val="dk1"/>
              </a:buClr>
              <a:buSzPts val="1100"/>
              <a:buFont typeface="Arial"/>
              <a:buNone/>
            </a:pPr>
            <a:r>
              <a:rPr b="1" lang="en"/>
              <a:t>Post at 10am-3pm on Weekdays</a:t>
            </a:r>
            <a:endParaRPr b="1"/>
          </a:p>
          <a:p>
            <a:pPr indent="0" lvl="0" marL="0" rtl="0" algn="l">
              <a:spcBef>
                <a:spcPts val="600"/>
              </a:spcBef>
              <a:spcAft>
                <a:spcPts val="0"/>
              </a:spcAft>
              <a:buClr>
                <a:schemeClr val="dk1"/>
              </a:buClr>
              <a:buSzPts val="1100"/>
              <a:buFont typeface="Arial"/>
              <a:buNone/>
            </a:pPr>
            <a:r>
              <a:t/>
            </a:r>
            <a:endParaRPr sz="2800"/>
          </a:p>
          <a:p>
            <a:pPr indent="0" lvl="0" marL="0" rtl="0" algn="ctr">
              <a:spcBef>
                <a:spcPts val="600"/>
              </a:spcBef>
              <a:spcAft>
                <a:spcPts val="0"/>
              </a:spcAft>
              <a:buClr>
                <a:schemeClr val="dk1"/>
              </a:buClr>
              <a:buSzPts val="1100"/>
              <a:buFont typeface="Arial"/>
              <a:buNone/>
            </a:pPr>
            <a:r>
              <a:rPr lang="en" sz="2800"/>
              <a:t>Research shows that this is the optimal time to post to get the most likes and shares.</a:t>
            </a:r>
            <a:endParaRPr sz="2800"/>
          </a:p>
          <a:p>
            <a:pPr indent="0" lvl="0" marL="0" rtl="0" algn="ctr">
              <a:spcBef>
                <a:spcPts val="600"/>
              </a:spcBef>
              <a:spcAft>
                <a:spcPts val="0"/>
              </a:spcAft>
              <a:buClr>
                <a:schemeClr val="dk1"/>
              </a:buClr>
              <a:buSzPts val="1100"/>
              <a:buFont typeface="Arial"/>
              <a:buNone/>
            </a:pPr>
            <a:r>
              <a:rPr lang="en"/>
              <a:t> </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None/>
            </a:pPr>
            <a:r>
              <a:t/>
            </a:r>
            <a:endParaRPr b="1"/>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98" name="Shape 98"/>
        <p:cNvGrpSpPr/>
        <p:nvPr/>
      </p:nvGrpSpPr>
      <p:grpSpPr>
        <a:xfrm>
          <a:off x="0" y="0"/>
          <a:ext cx="0" cy="0"/>
          <a:chOff x="0" y="0"/>
          <a:chExt cx="0" cy="0"/>
        </a:xfrm>
      </p:grpSpPr>
      <p:sp>
        <p:nvSpPr>
          <p:cNvPr id="99" name="Google Shape;99;p19"/>
          <p:cNvSpPr txBox="1"/>
          <p:nvPr>
            <p:ph type="title"/>
          </p:nvPr>
        </p:nvSpPr>
        <p:spPr>
          <a:xfrm>
            <a:off x="457200" y="205978"/>
            <a:ext cx="8229600" cy="8574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latin typeface="Pacifico"/>
                <a:ea typeface="Pacifico"/>
                <a:cs typeface="Pacifico"/>
                <a:sym typeface="Pacifico"/>
              </a:rPr>
              <a:t>Tip #11</a:t>
            </a:r>
            <a:endParaRPr>
              <a:latin typeface="Pacifico"/>
              <a:ea typeface="Pacifico"/>
              <a:cs typeface="Pacifico"/>
              <a:sym typeface="Pacifico"/>
            </a:endParaRPr>
          </a:p>
        </p:txBody>
      </p:sp>
      <p:sp>
        <p:nvSpPr>
          <p:cNvPr id="100" name="Google Shape;100;p19"/>
          <p:cNvSpPr txBox="1"/>
          <p:nvPr>
            <p:ph idx="1" type="body"/>
          </p:nvPr>
        </p:nvSpPr>
        <p:spPr>
          <a:xfrm>
            <a:off x="457200" y="384950"/>
            <a:ext cx="8229600" cy="4437900"/>
          </a:xfrm>
          <a:prstGeom prst="rect">
            <a:avLst/>
          </a:prstGeom>
        </p:spPr>
        <p:txBody>
          <a:bodyPr anchorCtr="0" anchor="t" bIns="91425" lIns="91425" spcFirstLastPara="1" rIns="91425" wrap="square" tIns="91425">
            <a:noAutofit/>
          </a:bodyPr>
          <a:lstStyle/>
          <a:p>
            <a:pPr indent="0" lvl="0" marL="0" rtl="0" algn="l">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rPr b="1" lang="en"/>
              <a:t>Or 6pm GMT</a:t>
            </a:r>
            <a:endParaRPr b="1"/>
          </a:p>
          <a:p>
            <a:pPr indent="0" lvl="0" marL="0" rtl="0" algn="l">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rPr lang="en"/>
              <a:t>If you’re posting for a global audience though, then post at 6pm GMT. This will ensure the maximum number of the most engaged audiences are awake and active.</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l">
              <a:spcBef>
                <a:spcPts val="600"/>
              </a:spcBef>
              <a:spcAft>
                <a:spcPts val="0"/>
              </a:spcAft>
              <a:buClr>
                <a:schemeClr val="dk1"/>
              </a:buClr>
              <a:buSzPts val="1100"/>
              <a:buFont typeface="Arial"/>
              <a:buNone/>
            </a:pPr>
            <a:r>
              <a:t/>
            </a:r>
            <a:endParaRPr b="1"/>
          </a:p>
          <a:p>
            <a:pPr indent="0" lvl="0" marL="0" rtl="0" algn="l">
              <a:spcBef>
                <a:spcPts val="600"/>
              </a:spcBef>
              <a:spcAft>
                <a:spcPts val="0"/>
              </a:spcAft>
              <a:buClr>
                <a:schemeClr val="dk1"/>
              </a:buClr>
              <a:buSzPts val="1100"/>
              <a:buFont typeface="Arial"/>
              <a:buNone/>
            </a:pPr>
            <a:r>
              <a:t/>
            </a:r>
            <a:endParaRPr b="1"/>
          </a:p>
          <a:p>
            <a:pPr indent="0" lvl="0" marL="0" rtl="0" algn="l">
              <a:spcBef>
                <a:spcPts val="600"/>
              </a:spcBef>
              <a:spcAft>
                <a:spcPts val="0"/>
              </a:spcAft>
              <a:buClr>
                <a:schemeClr val="dk1"/>
              </a:buClr>
              <a:buSzPts val="1100"/>
              <a:buFont typeface="Arial"/>
              <a:buNone/>
            </a:pPr>
            <a:r>
              <a:t/>
            </a:r>
            <a:endParaRPr b="1"/>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04" name="Shape 104"/>
        <p:cNvGrpSpPr/>
        <p:nvPr/>
      </p:nvGrpSpPr>
      <p:grpSpPr>
        <a:xfrm>
          <a:off x="0" y="0"/>
          <a:ext cx="0" cy="0"/>
          <a:chOff x="0" y="0"/>
          <a:chExt cx="0" cy="0"/>
        </a:xfrm>
      </p:grpSpPr>
      <p:sp>
        <p:nvSpPr>
          <p:cNvPr id="105" name="Google Shape;105;p20"/>
          <p:cNvSpPr txBox="1"/>
          <p:nvPr>
            <p:ph type="title"/>
          </p:nvPr>
        </p:nvSpPr>
        <p:spPr>
          <a:xfrm>
            <a:off x="457200" y="205978"/>
            <a:ext cx="8229600" cy="8574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latin typeface="Pacifico"/>
                <a:ea typeface="Pacifico"/>
                <a:cs typeface="Pacifico"/>
                <a:sym typeface="Pacifico"/>
              </a:rPr>
              <a:t>Tip #12</a:t>
            </a:r>
            <a:endParaRPr>
              <a:latin typeface="Pacifico"/>
              <a:ea typeface="Pacifico"/>
              <a:cs typeface="Pacifico"/>
              <a:sym typeface="Pacifico"/>
            </a:endParaRPr>
          </a:p>
        </p:txBody>
      </p:sp>
      <p:sp>
        <p:nvSpPr>
          <p:cNvPr id="106" name="Google Shape;106;p20"/>
          <p:cNvSpPr txBox="1"/>
          <p:nvPr>
            <p:ph idx="1" type="body"/>
          </p:nvPr>
        </p:nvSpPr>
        <p:spPr>
          <a:xfrm>
            <a:off x="457200" y="387450"/>
            <a:ext cx="8229600" cy="4189200"/>
          </a:xfrm>
          <a:prstGeom prst="rect">
            <a:avLst/>
          </a:prstGeom>
        </p:spPr>
        <p:txBody>
          <a:bodyPr anchorCtr="0" anchor="t" bIns="91425" lIns="91425" spcFirstLastPara="1" rIns="91425" wrap="square" tIns="91425">
            <a:noAutofit/>
          </a:bodyPr>
          <a:lstStyle/>
          <a:p>
            <a:pPr indent="0" lvl="0" marL="0" rtl="0" algn="ctr">
              <a:spcBef>
                <a:spcPts val="600"/>
              </a:spcBef>
              <a:spcAft>
                <a:spcPts val="0"/>
              </a:spcAft>
              <a:buNone/>
            </a:pPr>
            <a:r>
              <a:rPr b="1" lang="en"/>
              <a:t> </a:t>
            </a:r>
            <a:endParaRPr b="1"/>
          </a:p>
          <a:p>
            <a:pPr indent="0" lvl="0" marL="0" rtl="0" algn="ctr">
              <a:spcBef>
                <a:spcPts val="600"/>
              </a:spcBef>
              <a:spcAft>
                <a:spcPts val="0"/>
              </a:spcAft>
              <a:buClr>
                <a:schemeClr val="dk1"/>
              </a:buClr>
              <a:buSzPts val="1100"/>
              <a:buFont typeface="Arial"/>
              <a:buNone/>
            </a:pPr>
            <a:r>
              <a:rPr b="1" lang="en"/>
              <a:t>Use Stock Photos</a:t>
            </a:r>
            <a:endParaRPr b="1"/>
          </a:p>
          <a:p>
            <a:pPr indent="0" lvl="0" marL="0" rtl="0" algn="l">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rPr lang="en"/>
              <a:t>Not sure how to make a successful Instagram account without taking photos? Use royalty free photos from a stock site.</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None/>
            </a:pPr>
            <a:r>
              <a:t/>
            </a:r>
            <a:endParaRPr b="1"/>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10" name="Shape 110"/>
        <p:cNvGrpSpPr/>
        <p:nvPr/>
      </p:nvGrpSpPr>
      <p:grpSpPr>
        <a:xfrm>
          <a:off x="0" y="0"/>
          <a:ext cx="0" cy="0"/>
          <a:chOff x="0" y="0"/>
          <a:chExt cx="0" cy="0"/>
        </a:xfrm>
      </p:grpSpPr>
      <p:sp>
        <p:nvSpPr>
          <p:cNvPr id="111" name="Google Shape;111;p21"/>
          <p:cNvSpPr txBox="1"/>
          <p:nvPr>
            <p:ph type="title"/>
          </p:nvPr>
        </p:nvSpPr>
        <p:spPr>
          <a:xfrm>
            <a:off x="457200" y="205978"/>
            <a:ext cx="8229600" cy="8574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latin typeface="Pacifico"/>
                <a:ea typeface="Pacifico"/>
                <a:cs typeface="Pacifico"/>
                <a:sym typeface="Pacifico"/>
              </a:rPr>
              <a:t>Tip #13</a:t>
            </a:r>
            <a:endParaRPr>
              <a:latin typeface="Pacifico"/>
              <a:ea typeface="Pacifico"/>
              <a:cs typeface="Pacifico"/>
              <a:sym typeface="Pacifico"/>
            </a:endParaRPr>
          </a:p>
        </p:txBody>
      </p:sp>
      <p:sp>
        <p:nvSpPr>
          <p:cNvPr id="112" name="Google Shape;112;p21"/>
          <p:cNvSpPr txBox="1"/>
          <p:nvPr>
            <p:ph idx="1" type="body"/>
          </p:nvPr>
        </p:nvSpPr>
        <p:spPr>
          <a:xfrm>
            <a:off x="531875" y="472050"/>
            <a:ext cx="8229600" cy="4564500"/>
          </a:xfrm>
          <a:prstGeom prst="rect">
            <a:avLst/>
          </a:prstGeom>
        </p:spPr>
        <p:txBody>
          <a:bodyPr anchorCtr="0" anchor="t" bIns="91425" lIns="91425" spcFirstLastPara="1" rIns="91425" wrap="square" tIns="91425">
            <a:noAutofit/>
          </a:bodyPr>
          <a:lstStyle/>
          <a:p>
            <a:pPr indent="0" lvl="0" marL="0" rtl="0" algn="l">
              <a:spcBef>
                <a:spcPts val="600"/>
              </a:spcBef>
              <a:spcAft>
                <a:spcPts val="0"/>
              </a:spcAft>
              <a:buNone/>
            </a:pPr>
            <a:r>
              <a:rPr b="1" lang="en"/>
              <a:t> </a:t>
            </a:r>
            <a:endParaRPr b="1"/>
          </a:p>
          <a:p>
            <a:pPr indent="0" lvl="0" marL="0" rtl="0" algn="ctr">
              <a:spcBef>
                <a:spcPts val="600"/>
              </a:spcBef>
              <a:spcAft>
                <a:spcPts val="0"/>
              </a:spcAft>
              <a:buClr>
                <a:schemeClr val="dk1"/>
              </a:buClr>
              <a:buSzPts val="1100"/>
              <a:buFont typeface="Arial"/>
              <a:buNone/>
            </a:pPr>
            <a:r>
              <a:rPr b="1" lang="en"/>
              <a:t>Use Video</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rPr lang="en"/>
              <a:t>Video actually has higher engagement than photos!</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None/>
            </a:pPr>
            <a:r>
              <a:t/>
            </a:r>
            <a:endParaRPr b="1"/>
          </a:p>
          <a:p>
            <a:pPr indent="0" lvl="0" marL="0" rtl="0" algn="ctr">
              <a:spcBef>
                <a:spcPts val="600"/>
              </a:spcBef>
              <a:spcAft>
                <a:spcPts val="0"/>
              </a:spcAft>
              <a:buNone/>
            </a:pPr>
            <a:r>
              <a:t/>
            </a:r>
            <a:endParaRPr b="1"/>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16" name="Shape 116"/>
        <p:cNvGrpSpPr/>
        <p:nvPr/>
      </p:nvGrpSpPr>
      <p:grpSpPr>
        <a:xfrm>
          <a:off x="0" y="0"/>
          <a:ext cx="0" cy="0"/>
          <a:chOff x="0" y="0"/>
          <a:chExt cx="0" cy="0"/>
        </a:xfrm>
      </p:grpSpPr>
      <p:sp>
        <p:nvSpPr>
          <p:cNvPr id="117" name="Google Shape;117;p22"/>
          <p:cNvSpPr txBox="1"/>
          <p:nvPr>
            <p:ph type="title"/>
          </p:nvPr>
        </p:nvSpPr>
        <p:spPr>
          <a:xfrm>
            <a:off x="457200" y="205978"/>
            <a:ext cx="8229600" cy="8574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latin typeface="Pacifico"/>
                <a:ea typeface="Pacifico"/>
                <a:cs typeface="Pacifico"/>
                <a:sym typeface="Pacifico"/>
              </a:rPr>
              <a:t>Tip #14</a:t>
            </a:r>
            <a:endParaRPr>
              <a:latin typeface="Pacifico"/>
              <a:ea typeface="Pacifico"/>
              <a:cs typeface="Pacifico"/>
              <a:sym typeface="Pacifico"/>
            </a:endParaRPr>
          </a:p>
        </p:txBody>
      </p:sp>
      <p:sp>
        <p:nvSpPr>
          <p:cNvPr id="118" name="Google Shape;118;p22"/>
          <p:cNvSpPr txBox="1"/>
          <p:nvPr>
            <p:ph idx="1" type="body"/>
          </p:nvPr>
        </p:nvSpPr>
        <p:spPr>
          <a:xfrm>
            <a:off x="457200" y="429600"/>
            <a:ext cx="8229600" cy="4093800"/>
          </a:xfrm>
          <a:prstGeom prst="rect">
            <a:avLst/>
          </a:prstGeom>
        </p:spPr>
        <p:txBody>
          <a:bodyPr anchorCtr="0" anchor="t" bIns="91425" lIns="91425" spcFirstLastPara="1" rIns="91425" wrap="square" tIns="91425">
            <a:noAutofit/>
          </a:bodyPr>
          <a:lstStyle/>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rPr b="1" lang="en"/>
              <a:t>Place a Link in your Bio</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rPr lang="en"/>
              <a:t>Shorten it with bit.ly or a similar tool. This is useful for getting more people to your website or sales page from your Instagram.</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rPr b="1" lang="en"/>
              <a:t>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None/>
            </a:pPr>
            <a:r>
              <a:t/>
            </a:r>
            <a:endParaRPr sz="2400"/>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22" name="Shape 122"/>
        <p:cNvGrpSpPr/>
        <p:nvPr/>
      </p:nvGrpSpPr>
      <p:grpSpPr>
        <a:xfrm>
          <a:off x="0" y="0"/>
          <a:ext cx="0" cy="0"/>
          <a:chOff x="0" y="0"/>
          <a:chExt cx="0" cy="0"/>
        </a:xfrm>
      </p:grpSpPr>
      <p:sp>
        <p:nvSpPr>
          <p:cNvPr id="123" name="Google Shape;123;p23"/>
          <p:cNvSpPr txBox="1"/>
          <p:nvPr>
            <p:ph type="title"/>
          </p:nvPr>
        </p:nvSpPr>
        <p:spPr>
          <a:xfrm>
            <a:off x="457200" y="205978"/>
            <a:ext cx="8229600" cy="8574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latin typeface="Pacifico"/>
                <a:ea typeface="Pacifico"/>
                <a:cs typeface="Pacifico"/>
                <a:sym typeface="Pacifico"/>
              </a:rPr>
              <a:t>Tip #15</a:t>
            </a:r>
            <a:endParaRPr>
              <a:latin typeface="Pacifico"/>
              <a:ea typeface="Pacifico"/>
              <a:cs typeface="Pacifico"/>
              <a:sym typeface="Pacifico"/>
            </a:endParaRPr>
          </a:p>
        </p:txBody>
      </p:sp>
      <p:sp>
        <p:nvSpPr>
          <p:cNvPr id="124" name="Google Shape;124;p23"/>
          <p:cNvSpPr txBox="1"/>
          <p:nvPr>
            <p:ph idx="1" type="body"/>
          </p:nvPr>
        </p:nvSpPr>
        <p:spPr>
          <a:xfrm>
            <a:off x="556000" y="549250"/>
            <a:ext cx="8229600" cy="4092900"/>
          </a:xfrm>
          <a:prstGeom prst="rect">
            <a:avLst/>
          </a:prstGeom>
        </p:spPr>
        <p:txBody>
          <a:bodyPr anchorCtr="0" anchor="t" bIns="91425" lIns="91425" spcFirstLastPara="1" rIns="91425" wrap="square" tIns="91425">
            <a:noAutofit/>
          </a:bodyPr>
          <a:lstStyle/>
          <a:p>
            <a:pPr indent="0" lvl="0" marL="0" rtl="0" algn="ctr">
              <a:spcBef>
                <a:spcPts val="600"/>
              </a:spcBef>
              <a:spcAft>
                <a:spcPts val="0"/>
              </a:spcAft>
              <a:buNone/>
            </a:pPr>
            <a:r>
              <a:t/>
            </a:r>
            <a:endParaRPr b="1"/>
          </a:p>
          <a:p>
            <a:pPr indent="0" lvl="0" marL="0" rtl="0" algn="ctr">
              <a:spcBef>
                <a:spcPts val="600"/>
              </a:spcBef>
              <a:spcAft>
                <a:spcPts val="0"/>
              </a:spcAft>
              <a:buClr>
                <a:schemeClr val="dk1"/>
              </a:buClr>
              <a:buSzPts val="1100"/>
              <a:buFont typeface="Arial"/>
              <a:buNone/>
            </a:pPr>
            <a:r>
              <a:rPr b="1" lang="en"/>
              <a:t>Choose a Good Profile Picture</a:t>
            </a:r>
            <a:endParaRPr b="1"/>
          </a:p>
          <a:p>
            <a:pPr indent="0" lvl="0" marL="0" rtl="0" algn="l">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rPr lang="en"/>
              <a:t>This should demonstrate the kind of content you will be posting on your main page</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None/>
            </a:pPr>
            <a:r>
              <a:t/>
            </a:r>
            <a:endParaRPr b="1"/>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28" name="Shape 128"/>
        <p:cNvGrpSpPr/>
        <p:nvPr/>
      </p:nvGrpSpPr>
      <p:grpSpPr>
        <a:xfrm>
          <a:off x="0" y="0"/>
          <a:ext cx="0" cy="0"/>
          <a:chOff x="0" y="0"/>
          <a:chExt cx="0" cy="0"/>
        </a:xfrm>
      </p:grpSpPr>
      <p:sp>
        <p:nvSpPr>
          <p:cNvPr id="129" name="Google Shape;129;p24"/>
          <p:cNvSpPr txBox="1"/>
          <p:nvPr>
            <p:ph type="title"/>
          </p:nvPr>
        </p:nvSpPr>
        <p:spPr>
          <a:xfrm>
            <a:off x="457200" y="205978"/>
            <a:ext cx="8229600" cy="8574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latin typeface="Pacifico"/>
                <a:ea typeface="Pacifico"/>
                <a:cs typeface="Pacifico"/>
                <a:sym typeface="Pacifico"/>
              </a:rPr>
              <a:t>Tip #16</a:t>
            </a:r>
            <a:endParaRPr>
              <a:latin typeface="Pacifico"/>
              <a:ea typeface="Pacifico"/>
              <a:cs typeface="Pacifico"/>
              <a:sym typeface="Pacifico"/>
            </a:endParaRPr>
          </a:p>
        </p:txBody>
      </p:sp>
      <p:sp>
        <p:nvSpPr>
          <p:cNvPr id="130" name="Google Shape;130;p24"/>
          <p:cNvSpPr txBox="1"/>
          <p:nvPr>
            <p:ph idx="1" type="body"/>
          </p:nvPr>
        </p:nvSpPr>
        <p:spPr>
          <a:xfrm>
            <a:off x="510900" y="563025"/>
            <a:ext cx="8229600" cy="4123500"/>
          </a:xfrm>
          <a:prstGeom prst="rect">
            <a:avLst/>
          </a:prstGeom>
        </p:spPr>
        <p:txBody>
          <a:bodyPr anchorCtr="0" anchor="t" bIns="91425" lIns="91425" spcFirstLastPara="1" rIns="91425" wrap="square" tIns="91425">
            <a:noAutofit/>
          </a:bodyPr>
          <a:lstStyle/>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rPr b="1" lang="en"/>
              <a:t>Interact</a:t>
            </a:r>
            <a:endParaRPr b="1"/>
          </a:p>
          <a:p>
            <a:pPr indent="0" lvl="0" marL="0" rtl="0" algn="l">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rPr lang="en"/>
              <a:t>Remember, Instagram is a ‘social’ platform. Respond to comments, like other pictures, and follow people.</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None/>
            </a:pPr>
            <a:r>
              <a:t/>
            </a:r>
            <a:endParaRPr b="1"/>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34" name="Shape 134"/>
        <p:cNvGrpSpPr/>
        <p:nvPr/>
      </p:nvGrpSpPr>
      <p:grpSpPr>
        <a:xfrm>
          <a:off x="0" y="0"/>
          <a:ext cx="0" cy="0"/>
          <a:chOff x="0" y="0"/>
          <a:chExt cx="0" cy="0"/>
        </a:xfrm>
      </p:grpSpPr>
      <p:sp>
        <p:nvSpPr>
          <p:cNvPr id="135" name="Google Shape;135;p25"/>
          <p:cNvSpPr txBox="1"/>
          <p:nvPr>
            <p:ph type="title"/>
          </p:nvPr>
        </p:nvSpPr>
        <p:spPr>
          <a:xfrm>
            <a:off x="457200" y="205978"/>
            <a:ext cx="8229600" cy="8574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latin typeface="Pacifico"/>
                <a:ea typeface="Pacifico"/>
                <a:cs typeface="Pacifico"/>
                <a:sym typeface="Pacifico"/>
              </a:rPr>
              <a:t>Tip #17</a:t>
            </a:r>
            <a:endParaRPr>
              <a:latin typeface="Pacifico"/>
              <a:ea typeface="Pacifico"/>
              <a:cs typeface="Pacifico"/>
              <a:sym typeface="Pacifico"/>
            </a:endParaRPr>
          </a:p>
        </p:txBody>
      </p:sp>
      <p:sp>
        <p:nvSpPr>
          <p:cNvPr id="136" name="Google Shape;136;p25"/>
          <p:cNvSpPr txBox="1"/>
          <p:nvPr>
            <p:ph idx="1" type="body"/>
          </p:nvPr>
        </p:nvSpPr>
        <p:spPr>
          <a:xfrm>
            <a:off x="648550" y="432375"/>
            <a:ext cx="8229600" cy="4161000"/>
          </a:xfrm>
          <a:prstGeom prst="rect">
            <a:avLst/>
          </a:prstGeom>
        </p:spPr>
        <p:txBody>
          <a:bodyPr anchorCtr="0" anchor="t" bIns="91425" lIns="91425" spcFirstLastPara="1" rIns="91425" wrap="square" tIns="91425">
            <a:noAutofit/>
          </a:bodyPr>
          <a:lstStyle/>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rPr b="1" lang="en"/>
              <a:t>Make a Business Account</a:t>
            </a:r>
            <a:endParaRPr b="1"/>
          </a:p>
          <a:p>
            <a:pPr indent="0" lvl="0" marL="0" rtl="0" algn="l">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rPr lang="en"/>
              <a:t>This will create new opportunities for marketing and provide an easy way for people to contact you.</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None/>
            </a:pPr>
            <a:r>
              <a:t/>
            </a:r>
            <a:endParaRPr b="1"/>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40" name="Shape 140"/>
        <p:cNvGrpSpPr/>
        <p:nvPr/>
      </p:nvGrpSpPr>
      <p:grpSpPr>
        <a:xfrm>
          <a:off x="0" y="0"/>
          <a:ext cx="0" cy="0"/>
          <a:chOff x="0" y="0"/>
          <a:chExt cx="0" cy="0"/>
        </a:xfrm>
      </p:grpSpPr>
      <p:sp>
        <p:nvSpPr>
          <p:cNvPr id="141" name="Google Shape;141;p26"/>
          <p:cNvSpPr txBox="1"/>
          <p:nvPr>
            <p:ph type="title"/>
          </p:nvPr>
        </p:nvSpPr>
        <p:spPr>
          <a:xfrm>
            <a:off x="457200" y="205978"/>
            <a:ext cx="8229600" cy="8574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latin typeface="Pacifico"/>
                <a:ea typeface="Pacifico"/>
                <a:cs typeface="Pacifico"/>
                <a:sym typeface="Pacifico"/>
              </a:rPr>
              <a:t>Tip #18</a:t>
            </a:r>
            <a:endParaRPr>
              <a:latin typeface="Pacifico"/>
              <a:ea typeface="Pacifico"/>
              <a:cs typeface="Pacifico"/>
              <a:sym typeface="Pacifico"/>
            </a:endParaRPr>
          </a:p>
        </p:txBody>
      </p:sp>
      <p:sp>
        <p:nvSpPr>
          <p:cNvPr id="142" name="Google Shape;142;p26"/>
          <p:cNvSpPr txBox="1"/>
          <p:nvPr>
            <p:ph idx="1" type="body"/>
          </p:nvPr>
        </p:nvSpPr>
        <p:spPr>
          <a:xfrm>
            <a:off x="361125" y="517325"/>
            <a:ext cx="8229600" cy="4101300"/>
          </a:xfrm>
          <a:prstGeom prst="rect">
            <a:avLst/>
          </a:prstGeom>
        </p:spPr>
        <p:txBody>
          <a:bodyPr anchorCtr="0" anchor="t" bIns="91425" lIns="91425" spcFirstLastPara="1" rIns="91425" wrap="square" tIns="91425">
            <a:noAutofit/>
          </a:bodyPr>
          <a:lstStyle/>
          <a:p>
            <a:pPr indent="0" lvl="0" marL="0" rtl="0" algn="l">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rPr b="1" lang="en"/>
              <a:t>Get Verified</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rPr lang="en"/>
              <a:t>This creates more authority and adds even more unique tools and features.</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8" name="Shape 38"/>
        <p:cNvGrpSpPr/>
        <p:nvPr/>
      </p:nvGrpSpPr>
      <p:grpSpPr>
        <a:xfrm>
          <a:off x="0" y="0"/>
          <a:ext cx="0" cy="0"/>
          <a:chOff x="0" y="0"/>
          <a:chExt cx="0" cy="0"/>
        </a:xfrm>
      </p:grpSpPr>
      <p:sp>
        <p:nvSpPr>
          <p:cNvPr id="39" name="Google Shape;39;p9"/>
          <p:cNvSpPr txBox="1"/>
          <p:nvPr>
            <p:ph type="title"/>
          </p:nvPr>
        </p:nvSpPr>
        <p:spPr>
          <a:xfrm>
            <a:off x="457200" y="205978"/>
            <a:ext cx="8229600" cy="8574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latin typeface="Pacifico"/>
                <a:ea typeface="Pacifico"/>
                <a:cs typeface="Pacifico"/>
                <a:sym typeface="Pacifico"/>
              </a:rPr>
              <a:t>Tip #1</a:t>
            </a:r>
            <a:endParaRPr>
              <a:latin typeface="Pacifico"/>
              <a:ea typeface="Pacifico"/>
              <a:cs typeface="Pacifico"/>
              <a:sym typeface="Pacifico"/>
            </a:endParaRPr>
          </a:p>
        </p:txBody>
      </p:sp>
      <p:sp>
        <p:nvSpPr>
          <p:cNvPr id="40" name="Google Shape;40;p9"/>
          <p:cNvSpPr txBox="1"/>
          <p:nvPr>
            <p:ph idx="1" type="body"/>
          </p:nvPr>
        </p:nvSpPr>
        <p:spPr>
          <a:xfrm>
            <a:off x="457200" y="1128425"/>
            <a:ext cx="8229600" cy="3769200"/>
          </a:xfrm>
          <a:prstGeom prst="rect">
            <a:avLst/>
          </a:prstGeom>
        </p:spPr>
        <p:txBody>
          <a:bodyPr anchorCtr="0" anchor="t" bIns="91425" lIns="91425" spcFirstLastPara="1" rIns="91425" wrap="square" tIns="91425">
            <a:noAutofit/>
          </a:bodyPr>
          <a:lstStyle/>
          <a:p>
            <a:pPr indent="0" lvl="0" marL="0" rtl="0" algn="ctr">
              <a:spcBef>
                <a:spcPts val="600"/>
              </a:spcBef>
              <a:spcAft>
                <a:spcPts val="0"/>
              </a:spcAft>
              <a:buClr>
                <a:schemeClr val="dk1"/>
              </a:buClr>
              <a:buSzPts val="1100"/>
              <a:buFont typeface="Arial"/>
              <a:buNone/>
            </a:pPr>
            <a:r>
              <a:rPr b="1" lang="en"/>
              <a:t>Post 3 Times A Day</a:t>
            </a:r>
            <a:endParaRPr b="1"/>
          </a:p>
          <a:p>
            <a:pPr indent="0" lvl="0" marL="0" rtl="0" algn="l">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rPr lang="en"/>
              <a:t>This is the perfect sweet spot, posting more than this can inundate your audience. Posting less frequently might mean that people don’t encounter your content.</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46" name="Shape 146"/>
        <p:cNvGrpSpPr/>
        <p:nvPr/>
      </p:nvGrpSpPr>
      <p:grpSpPr>
        <a:xfrm>
          <a:off x="0" y="0"/>
          <a:ext cx="0" cy="0"/>
          <a:chOff x="0" y="0"/>
          <a:chExt cx="0" cy="0"/>
        </a:xfrm>
      </p:grpSpPr>
      <p:sp>
        <p:nvSpPr>
          <p:cNvPr id="147" name="Google Shape;147;p27"/>
          <p:cNvSpPr txBox="1"/>
          <p:nvPr>
            <p:ph type="title"/>
          </p:nvPr>
        </p:nvSpPr>
        <p:spPr>
          <a:xfrm>
            <a:off x="457200" y="205978"/>
            <a:ext cx="8229600" cy="8574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latin typeface="Pacifico"/>
                <a:ea typeface="Pacifico"/>
                <a:cs typeface="Pacifico"/>
                <a:sym typeface="Pacifico"/>
              </a:rPr>
              <a:t>Tip #19</a:t>
            </a:r>
            <a:endParaRPr>
              <a:latin typeface="Pacifico"/>
              <a:ea typeface="Pacifico"/>
              <a:cs typeface="Pacifico"/>
              <a:sym typeface="Pacifico"/>
            </a:endParaRPr>
          </a:p>
        </p:txBody>
      </p:sp>
      <p:sp>
        <p:nvSpPr>
          <p:cNvPr id="148" name="Google Shape;148;p27"/>
          <p:cNvSpPr txBox="1"/>
          <p:nvPr>
            <p:ph idx="1" type="body"/>
          </p:nvPr>
        </p:nvSpPr>
        <p:spPr>
          <a:xfrm>
            <a:off x="457200" y="446125"/>
            <a:ext cx="8229600" cy="4376400"/>
          </a:xfrm>
          <a:prstGeom prst="rect">
            <a:avLst/>
          </a:prstGeom>
        </p:spPr>
        <p:txBody>
          <a:bodyPr anchorCtr="0" anchor="t" bIns="91425" lIns="91425" spcFirstLastPara="1" rIns="91425" wrap="square" tIns="91425">
            <a:noAutofit/>
          </a:bodyPr>
          <a:lstStyle/>
          <a:p>
            <a:pPr indent="0" lvl="0" marL="0" rtl="0" algn="l">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rPr b="1" lang="en"/>
              <a:t>Use Live</a:t>
            </a:r>
            <a:endParaRPr b="1"/>
          </a:p>
          <a:p>
            <a:pPr indent="0" lvl="0" marL="0" rtl="0" algn="l">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rPr lang="en"/>
              <a:t>Instagram Live lets your audience get to know you better, helping to build more trust and hopefully sales.</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None/>
            </a:pPr>
            <a:r>
              <a:t/>
            </a:r>
            <a:endParaRPr b="1"/>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52" name="Shape 152"/>
        <p:cNvGrpSpPr/>
        <p:nvPr/>
      </p:nvGrpSpPr>
      <p:grpSpPr>
        <a:xfrm>
          <a:off x="0" y="0"/>
          <a:ext cx="0" cy="0"/>
          <a:chOff x="0" y="0"/>
          <a:chExt cx="0" cy="0"/>
        </a:xfrm>
      </p:grpSpPr>
      <p:sp>
        <p:nvSpPr>
          <p:cNvPr id="153" name="Google Shape;153;p28"/>
          <p:cNvSpPr txBox="1"/>
          <p:nvPr>
            <p:ph type="title"/>
          </p:nvPr>
        </p:nvSpPr>
        <p:spPr>
          <a:xfrm>
            <a:off x="457200" y="165001"/>
            <a:ext cx="8229600" cy="7266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latin typeface="Pacifico"/>
                <a:ea typeface="Pacifico"/>
                <a:cs typeface="Pacifico"/>
                <a:sym typeface="Pacifico"/>
              </a:rPr>
              <a:t>Tip #20</a:t>
            </a:r>
            <a:endParaRPr>
              <a:latin typeface="Pacifico"/>
              <a:ea typeface="Pacifico"/>
              <a:cs typeface="Pacifico"/>
              <a:sym typeface="Pacifico"/>
            </a:endParaRPr>
          </a:p>
        </p:txBody>
      </p:sp>
      <p:sp>
        <p:nvSpPr>
          <p:cNvPr id="154" name="Google Shape;154;p28"/>
          <p:cNvSpPr txBox="1"/>
          <p:nvPr>
            <p:ph idx="1" type="body"/>
          </p:nvPr>
        </p:nvSpPr>
        <p:spPr>
          <a:xfrm>
            <a:off x="523975" y="427300"/>
            <a:ext cx="8292900" cy="4374000"/>
          </a:xfrm>
          <a:prstGeom prst="rect">
            <a:avLst/>
          </a:prstGeom>
        </p:spPr>
        <p:txBody>
          <a:bodyPr anchorCtr="0" anchor="t" bIns="91425" lIns="91425" spcFirstLastPara="1" rIns="91425" wrap="square" tIns="91425">
            <a:noAutofit/>
          </a:bodyPr>
          <a:lstStyle/>
          <a:p>
            <a:pPr indent="0" lvl="0" marL="0" rtl="0" algn="l">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rPr b="1" lang="en"/>
              <a:t>Find your Value Proposition</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rPr lang="en"/>
              <a:t>Think about what you’re selling and what people will be moved by.</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457200" lvl="0" marL="0" rtl="0" algn="l">
              <a:spcBef>
                <a:spcPts val="600"/>
              </a:spcBef>
              <a:spcAft>
                <a:spcPts val="0"/>
              </a:spcAft>
              <a:buClr>
                <a:schemeClr val="dk1"/>
              </a:buClr>
              <a:buSzPts val="1100"/>
              <a:buFont typeface="Arial"/>
              <a:buNone/>
            </a:pPr>
            <a:r>
              <a:t/>
            </a:r>
            <a:endParaRPr/>
          </a:p>
          <a:p>
            <a:pPr indent="457200" lvl="0" marL="0" rtl="0" algn="l">
              <a:spcBef>
                <a:spcPts val="600"/>
              </a:spcBef>
              <a:spcAft>
                <a:spcPts val="0"/>
              </a:spcAft>
              <a:buClr>
                <a:schemeClr val="dk1"/>
              </a:buClr>
              <a:buSzPts val="1100"/>
              <a:buFont typeface="Arial"/>
              <a:buNone/>
            </a:pPr>
            <a:r>
              <a:t/>
            </a:r>
            <a:endParaRPr b="1"/>
          </a:p>
          <a:p>
            <a:pPr indent="457200" lvl="0" marL="0" rtl="0" algn="l">
              <a:spcBef>
                <a:spcPts val="600"/>
              </a:spcBef>
              <a:spcAft>
                <a:spcPts val="0"/>
              </a:spcAft>
              <a:buClr>
                <a:schemeClr val="dk1"/>
              </a:buClr>
              <a:buSzPts val="1100"/>
              <a:buFont typeface="Arial"/>
              <a:buNone/>
            </a:pPr>
            <a:r>
              <a:t/>
            </a:r>
            <a:endParaRPr b="1"/>
          </a:p>
          <a:p>
            <a:pPr indent="0" lvl="0" marL="0" rtl="0" algn="l">
              <a:spcBef>
                <a:spcPts val="600"/>
              </a:spcBef>
              <a:spcAft>
                <a:spcPts val="0"/>
              </a:spcAft>
              <a:buClr>
                <a:schemeClr val="dk1"/>
              </a:buClr>
              <a:buSzPts val="1100"/>
              <a:buFont typeface="Arial"/>
              <a:buNone/>
            </a:pPr>
            <a:r>
              <a:t/>
            </a:r>
            <a:endParaRPr b="1"/>
          </a:p>
          <a:p>
            <a:pPr indent="0" lvl="0" marL="0" rtl="0" algn="l">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None/>
            </a:pPr>
            <a:r>
              <a:t/>
            </a:r>
            <a:endParaRPr b="1"/>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4" name="Shape 44"/>
        <p:cNvGrpSpPr/>
        <p:nvPr/>
      </p:nvGrpSpPr>
      <p:grpSpPr>
        <a:xfrm>
          <a:off x="0" y="0"/>
          <a:ext cx="0" cy="0"/>
          <a:chOff x="0" y="0"/>
          <a:chExt cx="0" cy="0"/>
        </a:xfrm>
      </p:grpSpPr>
      <p:sp>
        <p:nvSpPr>
          <p:cNvPr id="45" name="Google Shape;45;p10"/>
          <p:cNvSpPr txBox="1"/>
          <p:nvPr>
            <p:ph type="title"/>
          </p:nvPr>
        </p:nvSpPr>
        <p:spPr>
          <a:xfrm>
            <a:off x="457200" y="77653"/>
            <a:ext cx="8229600" cy="8574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latin typeface="Pacifico"/>
                <a:ea typeface="Pacifico"/>
                <a:cs typeface="Pacifico"/>
                <a:sym typeface="Pacifico"/>
              </a:rPr>
              <a:t>Tip #2</a:t>
            </a:r>
            <a:endParaRPr>
              <a:latin typeface="Pacifico"/>
              <a:ea typeface="Pacifico"/>
              <a:cs typeface="Pacifico"/>
              <a:sym typeface="Pacifico"/>
            </a:endParaRPr>
          </a:p>
        </p:txBody>
      </p:sp>
      <p:sp>
        <p:nvSpPr>
          <p:cNvPr id="46" name="Google Shape;46;p10"/>
          <p:cNvSpPr txBox="1"/>
          <p:nvPr>
            <p:ph idx="1" type="body"/>
          </p:nvPr>
        </p:nvSpPr>
        <p:spPr>
          <a:xfrm>
            <a:off x="457200" y="622725"/>
            <a:ext cx="8229600" cy="4446000"/>
          </a:xfrm>
          <a:prstGeom prst="rect">
            <a:avLst/>
          </a:prstGeom>
        </p:spPr>
        <p:txBody>
          <a:bodyPr anchorCtr="0" anchor="t" bIns="91425" lIns="91425" spcFirstLastPara="1" rIns="91425" wrap="square" tIns="91425">
            <a:noAutofit/>
          </a:bodyPr>
          <a:lstStyle/>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rPr b="1" lang="en"/>
              <a:t>Have A Consistent Brand</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rPr lang="en"/>
              <a:t>Across all of your channels on social media, use the same account name, the same logo etc.</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l">
              <a:spcBef>
                <a:spcPts val="600"/>
              </a:spcBef>
              <a:spcAft>
                <a:spcPts val="0"/>
              </a:spcAft>
              <a:buClr>
                <a:schemeClr val="dk1"/>
              </a:buClr>
              <a:buSzPts val="1100"/>
              <a:buFont typeface="Arial"/>
              <a:buNone/>
            </a:pPr>
            <a:r>
              <a:t/>
            </a:r>
            <a:endParaRPr/>
          </a:p>
          <a:p>
            <a:pPr indent="0" lvl="0" marL="0" rtl="0" algn="l">
              <a:spcBef>
                <a:spcPts val="600"/>
              </a:spcBef>
              <a:spcAft>
                <a:spcPts val="0"/>
              </a:spcAft>
              <a:buNone/>
            </a:pPr>
            <a:r>
              <a:t/>
            </a:r>
            <a:endParaRPr sz="2400"/>
          </a:p>
          <a:p>
            <a:pPr indent="0" lvl="0" marL="0" rtl="0" algn="l">
              <a:spcBef>
                <a:spcPts val="600"/>
              </a:spcBef>
              <a:spcAft>
                <a:spcPts val="0"/>
              </a:spcAft>
              <a:buNone/>
            </a:pPr>
            <a:r>
              <a:t/>
            </a: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0" name="Shape 50"/>
        <p:cNvGrpSpPr/>
        <p:nvPr/>
      </p:nvGrpSpPr>
      <p:grpSpPr>
        <a:xfrm>
          <a:off x="0" y="0"/>
          <a:ext cx="0" cy="0"/>
          <a:chOff x="0" y="0"/>
          <a:chExt cx="0" cy="0"/>
        </a:xfrm>
      </p:grpSpPr>
      <p:sp>
        <p:nvSpPr>
          <p:cNvPr id="51" name="Google Shape;51;p11"/>
          <p:cNvSpPr txBox="1"/>
          <p:nvPr>
            <p:ph type="title"/>
          </p:nvPr>
        </p:nvSpPr>
        <p:spPr>
          <a:xfrm>
            <a:off x="457200" y="205978"/>
            <a:ext cx="8229600" cy="8574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latin typeface="Pacifico"/>
                <a:ea typeface="Pacifico"/>
                <a:cs typeface="Pacifico"/>
                <a:sym typeface="Pacifico"/>
              </a:rPr>
              <a:t>Tip #3</a:t>
            </a:r>
            <a:endParaRPr>
              <a:latin typeface="Pacifico"/>
              <a:ea typeface="Pacifico"/>
              <a:cs typeface="Pacifico"/>
              <a:sym typeface="Pacifico"/>
            </a:endParaRPr>
          </a:p>
        </p:txBody>
      </p:sp>
      <p:sp>
        <p:nvSpPr>
          <p:cNvPr id="52" name="Google Shape;52;p11"/>
          <p:cNvSpPr txBox="1"/>
          <p:nvPr>
            <p:ph idx="1" type="body"/>
          </p:nvPr>
        </p:nvSpPr>
        <p:spPr>
          <a:xfrm>
            <a:off x="457200" y="1166550"/>
            <a:ext cx="8229600" cy="3725700"/>
          </a:xfrm>
          <a:prstGeom prst="rect">
            <a:avLst/>
          </a:prstGeom>
        </p:spPr>
        <p:txBody>
          <a:bodyPr anchorCtr="0" anchor="t" bIns="91425" lIns="91425" spcFirstLastPara="1" rIns="91425" wrap="square" tIns="91425">
            <a:noAutofit/>
          </a:bodyPr>
          <a:lstStyle/>
          <a:p>
            <a:pPr indent="0" lvl="0" marL="0" rtl="0" algn="ctr">
              <a:spcBef>
                <a:spcPts val="600"/>
              </a:spcBef>
              <a:spcAft>
                <a:spcPts val="0"/>
              </a:spcAft>
              <a:buClr>
                <a:schemeClr val="dk1"/>
              </a:buClr>
              <a:buSzPts val="1100"/>
              <a:buFont typeface="Arial"/>
              <a:buNone/>
            </a:pPr>
            <a:r>
              <a:rPr b="1" lang="en"/>
              <a:t>Use Lots of Hashtags</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rPr lang="en" sz="2600"/>
              <a:t>Instagram lets you use up to 30 hashtags… and you should use them all! If you could enter the lottery 30 times for free, why would you only enter once? Each attempt is a free chance to gain more followers.</a:t>
            </a:r>
            <a:endParaRPr sz="2600"/>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a:p>
          <a:p>
            <a:pPr indent="0" lvl="0" marL="0" rtl="0" algn="l">
              <a:spcBef>
                <a:spcPts val="600"/>
              </a:spcBef>
              <a:spcAft>
                <a:spcPts val="0"/>
              </a:spcAft>
              <a:buNone/>
            </a:pPr>
            <a:r>
              <a:t/>
            </a:r>
            <a:endParaRPr/>
          </a:p>
          <a:p>
            <a:pPr indent="457200" lvl="0" marL="0" rtl="0" algn="l">
              <a:spcBef>
                <a:spcPts val="600"/>
              </a:spcBef>
              <a:spcAft>
                <a:spcPts val="0"/>
              </a:spcAft>
              <a:buNone/>
            </a:pPr>
            <a:r>
              <a:t/>
            </a:r>
            <a:endParaRPr b="1"/>
          </a:p>
          <a:p>
            <a:pPr indent="457200" lvl="0" marL="0" rtl="0" algn="l">
              <a:spcBef>
                <a:spcPts val="600"/>
              </a:spcBef>
              <a:spcAft>
                <a:spcPts val="0"/>
              </a:spcAft>
              <a:buNone/>
            </a:pPr>
            <a:r>
              <a:t/>
            </a:r>
            <a:endParaRPr b="1"/>
          </a:p>
          <a:p>
            <a:pPr indent="0" lvl="0" marL="0" rtl="0" algn="l">
              <a:spcBef>
                <a:spcPts val="600"/>
              </a:spcBef>
              <a:spcAft>
                <a:spcPts val="0"/>
              </a:spcAft>
              <a:buNone/>
            </a:pPr>
            <a:r>
              <a:t/>
            </a: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6" name="Shape 56"/>
        <p:cNvGrpSpPr/>
        <p:nvPr/>
      </p:nvGrpSpPr>
      <p:grpSpPr>
        <a:xfrm>
          <a:off x="0" y="0"/>
          <a:ext cx="0" cy="0"/>
          <a:chOff x="0" y="0"/>
          <a:chExt cx="0" cy="0"/>
        </a:xfrm>
      </p:grpSpPr>
      <p:sp>
        <p:nvSpPr>
          <p:cNvPr id="57" name="Google Shape;57;p12"/>
          <p:cNvSpPr txBox="1"/>
          <p:nvPr>
            <p:ph type="title"/>
          </p:nvPr>
        </p:nvSpPr>
        <p:spPr>
          <a:xfrm>
            <a:off x="457200" y="379126"/>
            <a:ext cx="8229600" cy="6960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latin typeface="Pacifico"/>
                <a:ea typeface="Pacifico"/>
                <a:cs typeface="Pacifico"/>
                <a:sym typeface="Pacifico"/>
              </a:rPr>
              <a:t>Tip #4</a:t>
            </a:r>
            <a:endParaRPr>
              <a:latin typeface="Pacifico"/>
              <a:ea typeface="Pacifico"/>
              <a:cs typeface="Pacifico"/>
              <a:sym typeface="Pacifico"/>
            </a:endParaRPr>
          </a:p>
        </p:txBody>
      </p:sp>
      <p:sp>
        <p:nvSpPr>
          <p:cNvPr id="58" name="Google Shape;58;p12"/>
          <p:cNvSpPr txBox="1"/>
          <p:nvPr>
            <p:ph idx="1" type="body"/>
          </p:nvPr>
        </p:nvSpPr>
        <p:spPr>
          <a:xfrm>
            <a:off x="457200" y="499200"/>
            <a:ext cx="8229600" cy="4511700"/>
          </a:xfrm>
          <a:prstGeom prst="rect">
            <a:avLst/>
          </a:prstGeom>
        </p:spPr>
        <p:txBody>
          <a:bodyPr anchorCtr="0" anchor="t" bIns="91425" lIns="91425" spcFirstLastPara="1" rIns="91425" wrap="square" tIns="91425">
            <a:noAutofit/>
          </a:bodyPr>
          <a:lstStyle/>
          <a:p>
            <a:pPr indent="0" lvl="0" marL="0" rtl="0" algn="l">
              <a:spcBef>
                <a:spcPts val="600"/>
              </a:spcBef>
              <a:spcAft>
                <a:spcPts val="0"/>
              </a:spcAft>
              <a:buNone/>
            </a:pPr>
            <a:r>
              <a:t/>
            </a:r>
            <a:endParaRPr b="1"/>
          </a:p>
          <a:p>
            <a:pPr indent="0" lvl="0" marL="0" rtl="0" algn="ctr">
              <a:spcBef>
                <a:spcPts val="600"/>
              </a:spcBef>
              <a:spcAft>
                <a:spcPts val="0"/>
              </a:spcAft>
              <a:buClr>
                <a:schemeClr val="dk1"/>
              </a:buClr>
              <a:buSzPts val="1100"/>
              <a:buFont typeface="Arial"/>
              <a:buNone/>
            </a:pPr>
            <a:r>
              <a:rPr b="1" lang="en"/>
              <a:t>Find The Sweet Spot</a:t>
            </a:r>
            <a:endParaRPr b="1"/>
          </a:p>
          <a:p>
            <a:pPr indent="0" lvl="0" marL="0" rtl="0" algn="l">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rPr lang="en"/>
              <a:t>Avoid overly popular hashtags, or overly sparse ones. Aim for hashtags that have around 30,000 posts to stand out while still reaching a wide audience.</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None/>
            </a:pPr>
            <a:r>
              <a:t/>
            </a:r>
            <a:endParaRPr b="1"/>
          </a:p>
          <a:p>
            <a:pPr indent="0" lvl="0" marL="0" rtl="0" algn="ctr">
              <a:spcBef>
                <a:spcPts val="600"/>
              </a:spcBef>
              <a:spcAft>
                <a:spcPts val="0"/>
              </a:spcAft>
              <a:buNone/>
            </a:pPr>
            <a:r>
              <a:t/>
            </a:r>
            <a:endParaRPr sz="2400"/>
          </a:p>
          <a:p>
            <a:pPr indent="0" lvl="0" marL="0" rtl="0" algn="l">
              <a:spcBef>
                <a:spcPts val="600"/>
              </a:spcBef>
              <a:spcAft>
                <a:spcPts val="0"/>
              </a:spcAft>
              <a:buNone/>
            </a:pPr>
            <a:r>
              <a:t/>
            </a:r>
            <a:endParaRPr sz="2400"/>
          </a:p>
          <a:p>
            <a:pPr indent="0" lvl="0" marL="0" rtl="0" algn="l">
              <a:spcBef>
                <a:spcPts val="600"/>
              </a:spcBef>
              <a:spcAft>
                <a:spcPts val="0"/>
              </a:spcAft>
              <a:buNone/>
            </a:pPr>
            <a:r>
              <a:t/>
            </a: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2" name="Shape 62"/>
        <p:cNvGrpSpPr/>
        <p:nvPr/>
      </p:nvGrpSpPr>
      <p:grpSpPr>
        <a:xfrm>
          <a:off x="0" y="0"/>
          <a:ext cx="0" cy="0"/>
          <a:chOff x="0" y="0"/>
          <a:chExt cx="0" cy="0"/>
        </a:xfrm>
      </p:grpSpPr>
      <p:sp>
        <p:nvSpPr>
          <p:cNvPr id="63" name="Google Shape;63;p13"/>
          <p:cNvSpPr txBox="1"/>
          <p:nvPr>
            <p:ph type="title"/>
          </p:nvPr>
        </p:nvSpPr>
        <p:spPr>
          <a:xfrm>
            <a:off x="457200" y="205978"/>
            <a:ext cx="8229600" cy="8574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latin typeface="Pacifico"/>
                <a:ea typeface="Pacifico"/>
                <a:cs typeface="Pacifico"/>
                <a:sym typeface="Pacifico"/>
              </a:rPr>
              <a:t>Tip #5</a:t>
            </a:r>
            <a:endParaRPr>
              <a:latin typeface="Pacifico"/>
              <a:ea typeface="Pacifico"/>
              <a:cs typeface="Pacifico"/>
              <a:sym typeface="Pacifico"/>
            </a:endParaRPr>
          </a:p>
        </p:txBody>
      </p:sp>
      <p:sp>
        <p:nvSpPr>
          <p:cNvPr id="64" name="Google Shape;64;p13"/>
          <p:cNvSpPr txBox="1"/>
          <p:nvPr>
            <p:ph idx="1" type="body"/>
          </p:nvPr>
        </p:nvSpPr>
        <p:spPr>
          <a:xfrm>
            <a:off x="618150" y="1115575"/>
            <a:ext cx="8068800" cy="3959700"/>
          </a:xfrm>
          <a:prstGeom prst="rect">
            <a:avLst/>
          </a:prstGeom>
        </p:spPr>
        <p:txBody>
          <a:bodyPr anchorCtr="0" anchor="t" bIns="91425" lIns="91425" spcFirstLastPara="1" rIns="91425" wrap="square" tIns="91425">
            <a:noAutofit/>
          </a:bodyPr>
          <a:lstStyle/>
          <a:p>
            <a:pPr indent="0" lvl="0" marL="0" rtl="0" algn="ctr">
              <a:spcBef>
                <a:spcPts val="600"/>
              </a:spcBef>
              <a:spcAft>
                <a:spcPts val="0"/>
              </a:spcAft>
              <a:buClr>
                <a:schemeClr val="dk1"/>
              </a:buClr>
              <a:buSzPts val="1100"/>
              <a:buFont typeface="Arial"/>
              <a:buNone/>
            </a:pPr>
            <a:r>
              <a:rPr b="1" lang="en"/>
              <a:t>Use A Variety</a:t>
            </a:r>
            <a:endParaRPr b="1"/>
          </a:p>
          <a:p>
            <a:pPr indent="0" lvl="0" marL="0" rtl="0" algn="l">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rPr lang="en"/>
              <a:t>That said, the best plan is to use a wide variety of hashtags. A less popular hashtag might allow your content to stay at the ‘top’ for much longer. A more popular one has potential to reach a massive audience and go ‘gangbusters’.</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a:p>
          <a:p>
            <a:pPr indent="0" lvl="0" marL="0" rtl="0" algn="l">
              <a:spcBef>
                <a:spcPts val="600"/>
              </a:spcBef>
              <a:spcAft>
                <a:spcPts val="0"/>
              </a:spcAft>
              <a:buClr>
                <a:schemeClr val="dk1"/>
              </a:buClr>
              <a:buSzPts val="1100"/>
              <a:buFont typeface="Arial"/>
              <a:buNone/>
            </a:pPr>
            <a:r>
              <a:t/>
            </a:r>
            <a:endParaRPr b="1"/>
          </a:p>
          <a:p>
            <a:pPr indent="0" lvl="0" marL="0" rtl="0" algn="l">
              <a:spcBef>
                <a:spcPts val="600"/>
              </a:spcBef>
              <a:spcAft>
                <a:spcPts val="0"/>
              </a:spcAft>
              <a:buClr>
                <a:schemeClr val="dk1"/>
              </a:buClr>
              <a:buSzPts val="1100"/>
              <a:buFont typeface="Arial"/>
              <a:buNone/>
            </a:pPr>
            <a:r>
              <a:t/>
            </a:r>
            <a:endParaRPr b="1"/>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8" name="Shape 68"/>
        <p:cNvGrpSpPr/>
        <p:nvPr/>
      </p:nvGrpSpPr>
      <p:grpSpPr>
        <a:xfrm>
          <a:off x="0" y="0"/>
          <a:ext cx="0" cy="0"/>
          <a:chOff x="0" y="0"/>
          <a:chExt cx="0" cy="0"/>
        </a:xfrm>
      </p:grpSpPr>
      <p:sp>
        <p:nvSpPr>
          <p:cNvPr id="69" name="Google Shape;69;p14"/>
          <p:cNvSpPr txBox="1"/>
          <p:nvPr>
            <p:ph type="title"/>
          </p:nvPr>
        </p:nvSpPr>
        <p:spPr>
          <a:xfrm>
            <a:off x="457200" y="57603"/>
            <a:ext cx="8229600" cy="8574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latin typeface="Pacifico"/>
                <a:ea typeface="Pacifico"/>
                <a:cs typeface="Pacifico"/>
                <a:sym typeface="Pacifico"/>
              </a:rPr>
              <a:t>Tip #6</a:t>
            </a:r>
            <a:endParaRPr>
              <a:latin typeface="Pacifico"/>
              <a:ea typeface="Pacifico"/>
              <a:cs typeface="Pacifico"/>
              <a:sym typeface="Pacifico"/>
            </a:endParaRPr>
          </a:p>
        </p:txBody>
      </p:sp>
      <p:sp>
        <p:nvSpPr>
          <p:cNvPr id="70" name="Google Shape;70;p14"/>
          <p:cNvSpPr txBox="1"/>
          <p:nvPr>
            <p:ph idx="1" type="body"/>
          </p:nvPr>
        </p:nvSpPr>
        <p:spPr>
          <a:xfrm>
            <a:off x="457200" y="1002325"/>
            <a:ext cx="8229600" cy="3992700"/>
          </a:xfrm>
          <a:prstGeom prst="rect">
            <a:avLst/>
          </a:prstGeom>
        </p:spPr>
        <p:txBody>
          <a:bodyPr anchorCtr="0" anchor="t" bIns="91425" lIns="91425" spcFirstLastPara="1" rIns="91425" wrap="square" tIns="91425">
            <a:noAutofit/>
          </a:bodyPr>
          <a:lstStyle/>
          <a:p>
            <a:pPr indent="0" lvl="0" marL="0" rtl="0" algn="ctr">
              <a:spcBef>
                <a:spcPts val="600"/>
              </a:spcBef>
              <a:spcAft>
                <a:spcPts val="0"/>
              </a:spcAft>
              <a:buClr>
                <a:schemeClr val="dk1"/>
              </a:buClr>
              <a:buSzPts val="1100"/>
              <a:buFont typeface="Arial"/>
              <a:buNone/>
            </a:pPr>
            <a:r>
              <a:rPr b="1" lang="en"/>
              <a:t> </a:t>
            </a:r>
            <a:r>
              <a:rPr b="1" lang="en"/>
              <a:t>Post Vertical</a:t>
            </a:r>
            <a:endParaRPr b="1"/>
          </a:p>
          <a:p>
            <a:pPr indent="0" lvl="0" marL="0" rtl="0" algn="l">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rPr lang="en"/>
              <a:t>Portrait images stay on the page longer when scrolling vertically, and so they tend to enjoy better engagement.</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l">
              <a:spcBef>
                <a:spcPts val="600"/>
              </a:spcBef>
              <a:spcAft>
                <a:spcPts val="0"/>
              </a:spcAft>
              <a:buNone/>
            </a:pPr>
            <a:r>
              <a:t/>
            </a:r>
            <a:endParaRPr sz="2400"/>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74" name="Shape 74"/>
        <p:cNvGrpSpPr/>
        <p:nvPr/>
      </p:nvGrpSpPr>
      <p:grpSpPr>
        <a:xfrm>
          <a:off x="0" y="0"/>
          <a:ext cx="0" cy="0"/>
          <a:chOff x="0" y="0"/>
          <a:chExt cx="0" cy="0"/>
        </a:xfrm>
      </p:grpSpPr>
      <p:sp>
        <p:nvSpPr>
          <p:cNvPr id="75" name="Google Shape;75;p15"/>
          <p:cNvSpPr txBox="1"/>
          <p:nvPr>
            <p:ph type="title"/>
          </p:nvPr>
        </p:nvSpPr>
        <p:spPr>
          <a:xfrm>
            <a:off x="457200" y="205978"/>
            <a:ext cx="8229600" cy="8574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latin typeface="Pacifico"/>
                <a:ea typeface="Pacifico"/>
                <a:cs typeface="Pacifico"/>
                <a:sym typeface="Pacifico"/>
              </a:rPr>
              <a:t>Tip #7</a:t>
            </a:r>
            <a:endParaRPr>
              <a:latin typeface="Pacifico"/>
              <a:ea typeface="Pacifico"/>
              <a:cs typeface="Pacifico"/>
              <a:sym typeface="Pacifico"/>
            </a:endParaRPr>
          </a:p>
        </p:txBody>
      </p:sp>
      <p:sp>
        <p:nvSpPr>
          <p:cNvPr id="76" name="Google Shape;76;p15"/>
          <p:cNvSpPr txBox="1"/>
          <p:nvPr>
            <p:ph idx="1" type="body"/>
          </p:nvPr>
        </p:nvSpPr>
        <p:spPr>
          <a:xfrm>
            <a:off x="410525" y="528050"/>
            <a:ext cx="8229600" cy="4230600"/>
          </a:xfrm>
          <a:prstGeom prst="rect">
            <a:avLst/>
          </a:prstGeom>
        </p:spPr>
        <p:txBody>
          <a:bodyPr anchorCtr="0" anchor="t" bIns="91425" lIns="91425" spcFirstLastPara="1" rIns="91425" wrap="square" tIns="91425">
            <a:noAutofit/>
          </a:bodyPr>
          <a:lstStyle/>
          <a:p>
            <a:pPr indent="0" lvl="0" marL="0" rtl="0" algn="l">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rPr b="1" lang="en"/>
              <a:t>Use A Set Style</a:t>
            </a:r>
            <a:endParaRPr b="1"/>
          </a:p>
          <a:p>
            <a:pPr indent="0" lvl="0" marL="0" rtl="0" algn="l">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rPr lang="en" sz="2400"/>
              <a:t>Having a single style throughout all your posts helps to give you a stronger branding and means that viewers can easily identify whether your page is right for them. Many brands use the same filter in every post!</a:t>
            </a:r>
            <a:endParaRPr sz="2400"/>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None/>
            </a:pPr>
            <a:r>
              <a:t/>
            </a:r>
            <a:endParaRPr b="1"/>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80" name="Shape 80"/>
        <p:cNvGrpSpPr/>
        <p:nvPr/>
      </p:nvGrpSpPr>
      <p:grpSpPr>
        <a:xfrm>
          <a:off x="0" y="0"/>
          <a:ext cx="0" cy="0"/>
          <a:chOff x="0" y="0"/>
          <a:chExt cx="0" cy="0"/>
        </a:xfrm>
      </p:grpSpPr>
      <p:sp>
        <p:nvSpPr>
          <p:cNvPr id="81" name="Google Shape;81;p16"/>
          <p:cNvSpPr txBox="1"/>
          <p:nvPr>
            <p:ph type="title"/>
          </p:nvPr>
        </p:nvSpPr>
        <p:spPr>
          <a:xfrm>
            <a:off x="457200" y="205978"/>
            <a:ext cx="8229600" cy="8574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latin typeface="Pacifico"/>
                <a:ea typeface="Pacifico"/>
                <a:cs typeface="Pacifico"/>
                <a:sym typeface="Pacifico"/>
              </a:rPr>
              <a:t>Tip #8</a:t>
            </a:r>
            <a:endParaRPr>
              <a:latin typeface="Pacifico"/>
              <a:ea typeface="Pacifico"/>
              <a:cs typeface="Pacifico"/>
              <a:sym typeface="Pacifico"/>
            </a:endParaRPr>
          </a:p>
        </p:txBody>
      </p:sp>
      <p:sp>
        <p:nvSpPr>
          <p:cNvPr id="82" name="Google Shape;82;p16"/>
          <p:cNvSpPr txBox="1"/>
          <p:nvPr>
            <p:ph idx="1" type="body"/>
          </p:nvPr>
        </p:nvSpPr>
        <p:spPr>
          <a:xfrm>
            <a:off x="457200" y="500050"/>
            <a:ext cx="8229600" cy="4130100"/>
          </a:xfrm>
          <a:prstGeom prst="rect">
            <a:avLst/>
          </a:prstGeom>
        </p:spPr>
        <p:txBody>
          <a:bodyPr anchorCtr="0" anchor="t" bIns="91425" lIns="91425" spcFirstLastPara="1" rIns="91425" wrap="square" tIns="91425">
            <a:noAutofit/>
          </a:bodyPr>
          <a:lstStyle/>
          <a:p>
            <a:pPr indent="0" lvl="0" marL="0" rtl="0" algn="ctr">
              <a:spcBef>
                <a:spcPts val="600"/>
              </a:spcBef>
              <a:spcAft>
                <a:spcPts val="0"/>
              </a:spcAft>
              <a:buNone/>
            </a:pPr>
            <a:r>
              <a:t/>
            </a:r>
            <a:endParaRPr b="1"/>
          </a:p>
          <a:p>
            <a:pPr indent="0" lvl="0" marL="0" rtl="0" algn="ctr">
              <a:spcBef>
                <a:spcPts val="600"/>
              </a:spcBef>
              <a:spcAft>
                <a:spcPts val="0"/>
              </a:spcAft>
              <a:buClr>
                <a:schemeClr val="dk1"/>
              </a:buClr>
              <a:buSzPts val="1100"/>
              <a:buFont typeface="Arial"/>
              <a:buNone/>
            </a:pPr>
            <a:r>
              <a:rPr b="1" lang="en"/>
              <a:t> </a:t>
            </a:r>
            <a:r>
              <a:rPr b="1" lang="en"/>
              <a:t>Use Stories</a:t>
            </a:r>
            <a:endParaRPr b="1"/>
          </a:p>
          <a:p>
            <a:pPr indent="0" lvl="0" marL="0" rtl="0" algn="l">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rPr lang="en"/>
              <a:t>Stories are a useful way to post content that doesn’t match your branding – and to give an insight into your daily life.</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None/>
            </a:pPr>
            <a:r>
              <a:t/>
            </a:r>
            <a:endParaRPr b="1"/>
          </a:p>
        </p:txBody>
      </p:sp>
    </p:spTree>
  </p:cSld>
  <p:clrMapOvr>
    <a:masterClrMapping/>
  </p:clrMapOvr>
</p:sld>
</file>

<file path=ppt/theme/theme1.xml><?xml version="1.0" encoding="utf-8"?>
<a:theme xmlns:a="http://schemas.openxmlformats.org/drawingml/2006/main" xmlns:r="http://schemas.openxmlformats.org/officeDocument/2006/relationships" name="Light Gradient">
  <a:themeElements>
    <a:clrScheme name="Custom 347">
      <a:dk1>
        <a:srgbClr val="000000"/>
      </a:dk1>
      <a:lt1>
        <a:srgbClr val="FFFFFF"/>
      </a:lt1>
      <a:dk2>
        <a:srgbClr val="666666"/>
      </a:dk2>
      <a:lt2>
        <a:srgbClr val="CCCCCC"/>
      </a:lt2>
      <a:accent1>
        <a:srgbClr val="3A81BA"/>
      </a:accent1>
      <a:accent2>
        <a:srgbClr val="D89F39"/>
      </a:accent2>
      <a:accent3>
        <a:srgbClr val="8BAB42"/>
      </a:accent3>
      <a:accent4>
        <a:srgbClr val="57A7B5"/>
      </a:accent4>
      <a:accent5>
        <a:srgbClr val="8B81D2"/>
      </a:accent5>
      <a:accent6>
        <a:srgbClr val="963334"/>
      </a:accent6>
      <a:hlink>
        <a:srgbClr val="1155CC"/>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