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301" r:id="rId2"/>
    <p:sldId id="378" r:id="rId3"/>
    <p:sldId id="384" r:id="rId4"/>
    <p:sldId id="331" r:id="rId5"/>
    <p:sldId id="355" r:id="rId6"/>
    <p:sldId id="370" r:id="rId7"/>
    <p:sldId id="382" r:id="rId8"/>
    <p:sldId id="258" r:id="rId9"/>
    <p:sldId id="381" r:id="rId10"/>
    <p:sldId id="325" r:id="rId11"/>
    <p:sldId id="294" r:id="rId12"/>
    <p:sldId id="265" r:id="rId13"/>
    <p:sldId id="272" r:id="rId14"/>
    <p:sldId id="276" r:id="rId15"/>
    <p:sldId id="278" r:id="rId16"/>
    <p:sldId id="279" r:id="rId17"/>
    <p:sldId id="280" r:id="rId18"/>
    <p:sldId id="297" r:id="rId19"/>
    <p:sldId id="282" r:id="rId20"/>
    <p:sldId id="283" r:id="rId21"/>
    <p:sldId id="353" r:id="rId22"/>
    <p:sldId id="298" r:id="rId23"/>
    <p:sldId id="299" r:id="rId24"/>
    <p:sldId id="300" r:id="rId25"/>
    <p:sldId id="284" r:id="rId26"/>
    <p:sldId id="285" r:id="rId27"/>
    <p:sldId id="286" r:id="rId28"/>
    <p:sldId id="287" r:id="rId29"/>
    <p:sldId id="349" r:id="rId30"/>
    <p:sldId id="377" r:id="rId31"/>
    <p:sldId id="289" r:id="rId32"/>
    <p:sldId id="317" r:id="rId33"/>
    <p:sldId id="290" r:id="rId34"/>
    <p:sldId id="291" r:id="rId35"/>
    <p:sldId id="292" r:id="rId36"/>
    <p:sldId id="318" r:id="rId37"/>
    <p:sldId id="293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109" d="100"/>
          <a:sy n="109" d="100"/>
        </p:scale>
        <p:origin x="6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2848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5714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428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77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5796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6465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043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7800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4451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719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721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46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857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005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4589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508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334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1918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509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719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551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4998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4814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9825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7836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3060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533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722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5553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550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076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780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264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7408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017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5943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301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5900" y="2362200"/>
            <a:ext cx="9220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doesn't matter if you run a well-established business or you are managing a startup.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77128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475637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Here’s where my advice for you comes in.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3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38200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My Advice…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561" y="1871354"/>
            <a:ext cx="10774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understand why to use Facebook Ads.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561" y="2596732"/>
            <a:ext cx="10774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also know the Downside of Facebook Advertising.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706670" y="3322110"/>
            <a:ext cx="1077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find out about the technology behind it.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706670" y="4047488"/>
            <a:ext cx="1077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be able to leverage its highly sophisticated "social snooping" and "personal profiling" technology.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A3C9E68-7991-49E7-A842-91117B01649D}"/>
              </a:ext>
            </a:extLst>
          </p:cNvPr>
          <p:cNvSpPr txBox="1"/>
          <p:nvPr/>
        </p:nvSpPr>
        <p:spPr>
          <a:xfrm>
            <a:off x="706670" y="5080642"/>
            <a:ext cx="1077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will learn step by step, the different ad opportunities currently available on the Facebook ad platform.</a:t>
            </a:r>
          </a:p>
        </p:txBody>
      </p:sp>
    </p:spTree>
    <p:extLst>
      <p:ext uri="{BB962C8B-B14F-4D97-AF65-F5344CB8AC3E}">
        <p14:creationId xmlns:p14="http://schemas.microsoft.com/office/powerpoint/2010/main" val="179481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249775"/>
            <a:ext cx="10515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make it easy, I’ve put together a step-by-step guide that will show you exactly how it’s done...</a:t>
            </a:r>
          </a:p>
        </p:txBody>
      </p:sp>
    </p:spTree>
    <p:extLst>
      <p:ext uri="{BB962C8B-B14F-4D97-AF65-F5344CB8AC3E}">
        <p14:creationId xmlns:p14="http://schemas.microsoft.com/office/powerpoint/2010/main" val="406784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02C7F3-C0AA-4667-8A49-CD7EBA9DED74}"/>
              </a:ext>
            </a:extLst>
          </p:cNvPr>
          <p:cNvSpPr txBox="1"/>
          <p:nvPr/>
        </p:nvSpPr>
        <p:spPr>
          <a:xfrm>
            <a:off x="0" y="1524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Introducing…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FFA27-AFF3-4C7B-BBF1-52FEF3DF1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05" y="228600"/>
            <a:ext cx="5498300" cy="643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8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457200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Here’s Just A Quick Preview Of What You’ll Discover Inside...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599" y="2169992"/>
            <a:ext cx="54926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Choose Facebook Ads?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2696779"/>
            <a:ext cx="5492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Basics You Need to Know Before Creating Your First Facebook Ad Campaign</a:t>
            </a:r>
          </a:p>
        </p:txBody>
      </p:sp>
      <p:sp>
        <p:nvSpPr>
          <p:cNvPr id="14" name="TextBox 4"/>
          <p:cNvSpPr txBox="1"/>
          <p:nvPr/>
        </p:nvSpPr>
        <p:spPr>
          <a:xfrm>
            <a:off x="609600" y="3900675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Does Facebook's Ad System Operate?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609600" y="4766016"/>
            <a:ext cx="549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Get Started on Your Facebook Ad Marketing Campaign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612527" y="5631359"/>
            <a:ext cx="548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Your Facebook Page and Account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6465357" y="2169992"/>
            <a:ext cx="5096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Facebook Ads Manager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6465357" y="2866057"/>
            <a:ext cx="5096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Facebook Advertising Campaign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DCDA4-4D73-4119-8081-635358A204AA}"/>
              </a:ext>
            </a:extLst>
          </p:cNvPr>
          <p:cNvSpPr txBox="1"/>
          <p:nvPr/>
        </p:nvSpPr>
        <p:spPr>
          <a:xfrm>
            <a:off x="6465357" y="3900676"/>
            <a:ext cx="5096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Your Ad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CA1DCDA4-4D73-4119-8081-635358A204AA}"/>
              </a:ext>
            </a:extLst>
          </p:cNvPr>
          <p:cNvSpPr txBox="1"/>
          <p:nvPr/>
        </p:nvSpPr>
        <p:spPr>
          <a:xfrm>
            <a:off x="6465357" y="4596741"/>
            <a:ext cx="5096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 Your Campaign Carefully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CA1DCDA4-4D73-4119-8081-635358A204AA}"/>
              </a:ext>
            </a:extLst>
          </p:cNvPr>
          <p:cNvSpPr txBox="1"/>
          <p:nvPr/>
        </p:nvSpPr>
        <p:spPr>
          <a:xfrm>
            <a:off x="6465357" y="5631358"/>
            <a:ext cx="5096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Effective Facebook Advertising Tips and Ideas</a:t>
            </a:r>
          </a:p>
        </p:txBody>
      </p:sp>
    </p:spTree>
    <p:extLst>
      <p:ext uri="{BB962C8B-B14F-4D97-AF65-F5344CB8AC3E}">
        <p14:creationId xmlns:p14="http://schemas.microsoft.com/office/powerpoint/2010/main" val="315782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948970"/>
            <a:ext cx="10515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Plus, a whole lot more...</a:t>
            </a:r>
          </a:p>
        </p:txBody>
      </p:sp>
    </p:spTree>
    <p:extLst>
      <p:ext uri="{BB962C8B-B14F-4D97-AF65-F5344CB8AC3E}">
        <p14:creationId xmlns:p14="http://schemas.microsoft.com/office/powerpoint/2010/main" val="1749237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0150" y="2360129"/>
            <a:ext cx="97726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the easiest way to actually produce ten times better results with Facebook Ads!</a:t>
            </a:r>
          </a:p>
        </p:txBody>
      </p:sp>
    </p:spTree>
    <p:extLst>
      <p:ext uri="{BB962C8B-B14F-4D97-AF65-F5344CB8AC3E}">
        <p14:creationId xmlns:p14="http://schemas.microsoft.com/office/powerpoint/2010/main" val="314100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475637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Needs This Step-By-Step Guide?</a:t>
            </a:r>
          </a:p>
        </p:txBody>
      </p:sp>
    </p:spTree>
    <p:extLst>
      <p:ext uri="{BB962C8B-B14F-4D97-AF65-F5344CB8AC3E}">
        <p14:creationId xmlns:p14="http://schemas.microsoft.com/office/powerpoint/2010/main" val="1529851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5261" y="2336376"/>
            <a:ext cx="8643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want to produce ten times better results with Traffic Generation.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261" y="3158025"/>
            <a:ext cx="8643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want to learn Facebook Advertising the right way.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7068" y="3671898"/>
            <a:ext cx="8640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want to leverage the highly sophisticated "social snooping" and "personal profiling" technology Mark Zuckerberg brought to the table.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6F8D4A-04E7-4C0B-99BD-036E10192FA2}"/>
              </a:ext>
            </a:extLst>
          </p:cNvPr>
          <p:cNvSpPr txBox="1"/>
          <p:nvPr/>
        </p:nvSpPr>
        <p:spPr>
          <a:xfrm>
            <a:off x="838200" y="555702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answer YES to any of the below, you need this…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787067" y="5622974"/>
            <a:ext cx="864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want to show ads that match the concerns, fears, and needs of your target audience.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1786164" y="4801324"/>
            <a:ext cx="864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want to figuratively get in the head of your target audience.</a:t>
            </a:r>
          </a:p>
        </p:txBody>
      </p:sp>
    </p:spTree>
    <p:extLst>
      <p:ext uri="{BB962C8B-B14F-4D97-AF65-F5344CB8AC3E}">
        <p14:creationId xmlns:p14="http://schemas.microsoft.com/office/powerpoint/2010/main" val="18615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249775"/>
            <a:ext cx="10515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 This Sound Like Exactly What You Need? But maybe </a:t>
            </a:r>
            <a:r>
              <a:rPr lang="en-US" sz="4500" b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next question </a:t>
            </a:r>
            <a:r>
              <a:rPr lang="en-US" sz="45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is: How Much?</a:t>
            </a:r>
          </a:p>
        </p:txBody>
      </p:sp>
    </p:spTree>
    <p:extLst>
      <p:ext uri="{BB962C8B-B14F-4D97-AF65-F5344CB8AC3E}">
        <p14:creationId xmlns:p14="http://schemas.microsoft.com/office/powerpoint/2010/main" val="24930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2699084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doesn't matter how much of a budget you're working with.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575186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2362200"/>
            <a:ext cx="7924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were going to hire an expert on this, to show you how it’s done, </a:t>
            </a:r>
          </a:p>
        </p:txBody>
      </p:sp>
    </p:spTree>
    <p:extLst>
      <p:ext uri="{BB962C8B-B14F-4D97-AF65-F5344CB8AC3E}">
        <p14:creationId xmlns:p14="http://schemas.microsoft.com/office/powerpoint/2010/main" val="3201343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8300" y="2362200"/>
            <a:ext cx="89535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could easily find yourself investing hundreds of dollars for this sort of coaching.</a:t>
            </a:r>
          </a:p>
        </p:txBody>
      </p:sp>
    </p:spTree>
    <p:extLst>
      <p:ext uri="{BB962C8B-B14F-4D97-AF65-F5344CB8AC3E}">
        <p14:creationId xmlns:p14="http://schemas.microsoft.com/office/powerpoint/2010/main" val="1942971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981200"/>
            <a:ext cx="1021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fact, many people invest hundreds and thousands of dollars to get into coaching programs or attend workshops...</a:t>
            </a:r>
          </a:p>
        </p:txBody>
      </p:sp>
    </p:spTree>
    <p:extLst>
      <p:ext uri="{BB962C8B-B14F-4D97-AF65-F5344CB8AC3E}">
        <p14:creationId xmlns:p14="http://schemas.microsoft.com/office/powerpoint/2010/main" val="19862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637472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But, you won’t have to invest anywhere near that today.</a:t>
            </a:r>
          </a:p>
        </p:txBody>
      </p:sp>
    </p:spTree>
    <p:extLst>
      <p:ext uri="{BB962C8B-B14F-4D97-AF65-F5344CB8AC3E}">
        <p14:creationId xmlns:p14="http://schemas.microsoft.com/office/powerpoint/2010/main" val="2534471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948970"/>
            <a:ext cx="1165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it just keeps getting better…</a:t>
            </a:r>
          </a:p>
        </p:txBody>
      </p:sp>
    </p:spTree>
    <p:extLst>
      <p:ext uri="{BB962C8B-B14F-4D97-AF65-F5344CB8AC3E}">
        <p14:creationId xmlns:p14="http://schemas.microsoft.com/office/powerpoint/2010/main" val="1140738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228600"/>
            <a:ext cx="8991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You Make The Wise Decision To Grab This Today, You’ll Also Get These Fast Action Bonuses…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4600" y="3187005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Action Bonus #1 – Facebook Ads – Cheat Sheet </a:t>
            </a: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(Valued at $27)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73736-2BF6-4FE1-9AD2-76795EA1A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88" y="1929326"/>
            <a:ext cx="3390771" cy="47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0B0956-BBED-4A1A-81EE-D08DEA86291C}"/>
              </a:ext>
            </a:extLst>
          </p:cNvPr>
          <p:cNvSpPr txBox="1"/>
          <p:nvPr/>
        </p:nvSpPr>
        <p:spPr>
          <a:xfrm>
            <a:off x="1600200" y="228600"/>
            <a:ext cx="8991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You Make The Wise Decision To Grab This Today, You’ll Also Get These Fast Action Bonuses…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F6A67A-76AC-4CEC-A733-BC5D2C2FC8EF}"/>
              </a:ext>
            </a:extLst>
          </p:cNvPr>
          <p:cNvSpPr txBox="1"/>
          <p:nvPr/>
        </p:nvSpPr>
        <p:spPr>
          <a:xfrm>
            <a:off x="6324600" y="3200400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Action Bonus #2 – Facebook Ads – Mind Map </a:t>
            </a: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(Valued at $17)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E7EBB8-CE0D-4393-BC7C-042B687F2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38503"/>
            <a:ext cx="5714999" cy="43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BD5787-F530-42B3-9681-9113DFC004D0}"/>
              </a:ext>
            </a:extLst>
          </p:cNvPr>
          <p:cNvSpPr txBox="1"/>
          <p:nvPr/>
        </p:nvSpPr>
        <p:spPr>
          <a:xfrm>
            <a:off x="1600200" y="228600"/>
            <a:ext cx="8991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You Make The Wise Decision To Grab This Today, You’ll Also Get These Fast Action Bonuses…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F843FD-863A-4960-88B2-5A13A28E1F87}"/>
              </a:ext>
            </a:extLst>
          </p:cNvPr>
          <p:cNvSpPr txBox="1"/>
          <p:nvPr/>
        </p:nvSpPr>
        <p:spPr>
          <a:xfrm>
            <a:off x="6324600" y="3200400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Action Bonus #3 – Facebook Ads – Resource Guide </a:t>
            </a: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(Valued at $17)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5AB86-F213-4DD0-AF3C-377EB4537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81200"/>
            <a:ext cx="3657600" cy="45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514600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Try This Guide On MY DIME… There’s No Risk!</a:t>
            </a:r>
          </a:p>
        </p:txBody>
      </p:sp>
    </p:spTree>
    <p:extLst>
      <p:ext uri="{BB962C8B-B14F-4D97-AF65-F5344CB8AC3E}">
        <p14:creationId xmlns:p14="http://schemas.microsoft.com/office/powerpoint/2010/main" val="2241526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34813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are a lot of people that claim to offer a solution on how to produce better results by using Facebook Ads, </a:t>
            </a:r>
          </a:p>
        </p:txBody>
      </p:sp>
    </p:spTree>
    <p:extLst>
      <p:ext uri="{BB962C8B-B14F-4D97-AF65-F5344CB8AC3E}">
        <p14:creationId xmlns:p14="http://schemas.microsoft.com/office/powerpoint/2010/main" val="2411578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1175" y="2013284"/>
            <a:ext cx="8629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 it or not, and believe it or not, the main way you can make people become aware of your company's brand, 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60544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6171" y="2699604"/>
            <a:ext cx="838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it’s understandable if you’re a little skeptical.</a:t>
            </a:r>
          </a:p>
        </p:txBody>
      </p:sp>
    </p:spTree>
    <p:extLst>
      <p:ext uri="{BB962C8B-B14F-4D97-AF65-F5344CB8AC3E}">
        <p14:creationId xmlns:p14="http://schemas.microsoft.com/office/powerpoint/2010/main" val="3521572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2637472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can keep telling you just how great my guide is,</a:t>
            </a:r>
          </a:p>
        </p:txBody>
      </p:sp>
    </p:spTree>
    <p:extLst>
      <p:ext uri="{BB962C8B-B14F-4D97-AF65-F5344CB8AC3E}">
        <p14:creationId xmlns:p14="http://schemas.microsoft.com/office/powerpoint/2010/main" val="817196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286000"/>
            <a:ext cx="108204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you really need to go through it and see for yourself what it’s all about to know if it’s for you…</a:t>
            </a:r>
          </a:p>
        </p:txBody>
      </p:sp>
    </p:spTree>
    <p:extLst>
      <p:ext uri="{BB962C8B-B14F-4D97-AF65-F5344CB8AC3E}">
        <p14:creationId xmlns:p14="http://schemas.microsoft.com/office/powerpoint/2010/main" val="1631884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249775"/>
            <a:ext cx="8382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That’s why I’m going to give you a FULL 30 days to decide if this is for you…</a:t>
            </a:r>
          </a:p>
        </p:txBody>
      </p:sp>
    </p:spTree>
    <p:extLst>
      <p:ext uri="{BB962C8B-B14F-4D97-AF65-F5344CB8AC3E}">
        <p14:creationId xmlns:p14="http://schemas.microsoft.com/office/powerpoint/2010/main" val="2999882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249775"/>
            <a:ext cx="9372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for any reason, or no reason at all, you’re not 100% satisfied with what’s inside,</a:t>
            </a:r>
          </a:p>
        </p:txBody>
      </p:sp>
    </p:spTree>
    <p:extLst>
      <p:ext uri="{BB962C8B-B14F-4D97-AF65-F5344CB8AC3E}">
        <p14:creationId xmlns:p14="http://schemas.microsoft.com/office/powerpoint/2010/main" val="1445186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286000"/>
            <a:ext cx="8610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simply send me an email, and I’ll refund every penny of your tiny investment…</a:t>
            </a:r>
          </a:p>
        </p:txBody>
      </p:sp>
    </p:spTree>
    <p:extLst>
      <p:ext uri="{BB962C8B-B14F-4D97-AF65-F5344CB8AC3E}">
        <p14:creationId xmlns:p14="http://schemas.microsoft.com/office/powerpoint/2010/main" val="831865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89560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questions asked!</a:t>
            </a:r>
          </a:p>
        </p:txBody>
      </p:sp>
    </p:spTree>
    <p:extLst>
      <p:ext uri="{BB962C8B-B14F-4D97-AF65-F5344CB8AC3E}">
        <p14:creationId xmlns:p14="http://schemas.microsoft.com/office/powerpoint/2010/main" val="1946340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900" y="990600"/>
            <a:ext cx="1074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The Button Below Now To Get INSTANT ACCESS…</a:t>
            </a:r>
          </a:p>
        </p:txBody>
      </p:sp>
      <p:sp>
        <p:nvSpPr>
          <p:cNvPr id="2" name="Arrow: Down 1"/>
          <p:cNvSpPr/>
          <p:nvPr/>
        </p:nvSpPr>
        <p:spPr>
          <a:xfrm>
            <a:off x="4000500" y="3202126"/>
            <a:ext cx="4191000" cy="2590800"/>
          </a:xfrm>
          <a:prstGeom prst="downArrow">
            <a:avLst>
              <a:gd name="adj1" fmla="val 50000"/>
              <a:gd name="adj2" fmla="val 5948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4558" y="2362200"/>
            <a:ext cx="102489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…and eventually consume the products or services your company offers, is through advertising.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67117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273C8F-9D1F-4DB1-842B-47072DFCE27A}"/>
              </a:ext>
            </a:extLst>
          </p:cNvPr>
          <p:cNvSpPr txBox="1"/>
          <p:nvPr/>
        </p:nvSpPr>
        <p:spPr>
          <a:xfrm>
            <a:off x="838200" y="2983377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Advertising Doesn't Exist </a:t>
            </a:r>
          </a:p>
        </p:txBody>
      </p:sp>
    </p:spTree>
    <p:extLst>
      <p:ext uri="{BB962C8B-B14F-4D97-AF65-F5344CB8AC3E}">
        <p14:creationId xmlns:p14="http://schemas.microsoft.com/office/powerpoint/2010/main" val="257213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0410" y="2706378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Let's put it this way, you can't be in two places at once.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4183096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5096" y="2357718"/>
            <a:ext cx="104887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you're spending all this time and effort trying to brand and promote your business the ‘free’ way, 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64526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F11038-64B3-44C5-8753-41AF8008B4C8}"/>
              </a:ext>
            </a:extLst>
          </p:cNvPr>
          <p:cNvSpPr txBox="1"/>
          <p:nvPr/>
        </p:nvSpPr>
        <p:spPr>
          <a:xfrm>
            <a:off x="718297" y="2699084"/>
            <a:ext cx="10755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…what if you did something else that produces ten times the result?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20753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F11038-64B3-44C5-8753-41AF8008B4C8}"/>
              </a:ext>
            </a:extLst>
          </p:cNvPr>
          <p:cNvSpPr txBox="1"/>
          <p:nvPr/>
        </p:nvSpPr>
        <p:spPr>
          <a:xfrm>
            <a:off x="1295400" y="3053244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Cannot Ignore Facebook Ads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719896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773</Words>
  <Application>Microsoft Office PowerPoint</Application>
  <PresentationFormat>Widescreen</PresentationFormat>
  <Paragraphs>60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Open Sans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Sajan</dc:creator>
  <cp:lastModifiedBy>Abinadí Suárez</cp:lastModifiedBy>
  <cp:revision>873</cp:revision>
  <dcterms:modified xsi:type="dcterms:W3CDTF">2019-05-15T12:23:39Z</dcterms:modified>
</cp:coreProperties>
</file>